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8" r:id="rId9"/>
    <p:sldId id="261" r:id="rId10"/>
    <p:sldId id="263" r:id="rId11"/>
    <p:sldId id="262" r:id="rId12"/>
    <p:sldId id="269" r:id="rId13"/>
    <p:sldId id="264" r:id="rId14"/>
    <p:sldId id="265" r:id="rId15"/>
  </p:sldIdLst>
  <p:sldSz cx="9144000" cy="5143500" type="screen16x9"/>
  <p:notesSz cx="6858000" cy="9144000"/>
  <p:embeddedFontLst>
    <p:embeddedFont>
      <p:font typeface="Manrope" panose="020B0604020202020204" charset="0"/>
      <p:regular r:id="rId17"/>
      <p:bold r:id="rId18"/>
    </p:embeddedFont>
    <p:embeddedFont>
      <p:font typeface="Nunito" pitchFamily="2" charset="0"/>
      <p:regular r:id="rId19"/>
      <p:bold r:id="rId20"/>
      <p:italic r:id="rId21"/>
      <p:boldItalic r:id="rId22"/>
    </p:embeddedFont>
    <p:embeddedFont>
      <p:font typeface="PT Sans" panose="020B0503020203020204" pitchFamily="34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6BB5FD-8707-CA4E-CB0C-2282C4F5156A}" v="1013" dt="2026-02-20T05:27:54.698"/>
    <p1510:client id="{B9E1CD72-B1FA-6A6F-4DCE-B682419B0DE6}" v="53" dt="2026-02-20T02:28:49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ina Dey" userId="S::t.dey@unimelb.edu.au::bc7a2c0b-1bf7-4142-b86c-5612cccb2a59" providerId="AD" clId="Web-{B9E1CD72-B1FA-6A6F-4DCE-B682419B0DE6}"/>
    <pc:docChg chg="modSld">
      <pc:chgData name="Trina Dey" userId="S::t.dey@unimelb.edu.au::bc7a2c0b-1bf7-4142-b86c-5612cccb2a59" providerId="AD" clId="Web-{B9E1CD72-B1FA-6A6F-4DCE-B682419B0DE6}" dt="2026-02-20T02:28:49.183" v="53" actId="20577"/>
      <pc:docMkLst>
        <pc:docMk/>
      </pc:docMkLst>
      <pc:sldChg chg="modSp">
        <pc:chgData name="Trina Dey" userId="S::t.dey@unimelb.edu.au::bc7a2c0b-1bf7-4142-b86c-5612cccb2a59" providerId="AD" clId="Web-{B9E1CD72-B1FA-6A6F-4DCE-B682419B0DE6}" dt="2026-02-20T02:28:49.183" v="53" actId="20577"/>
        <pc:sldMkLst>
          <pc:docMk/>
          <pc:sldMk cId="0" sldId="256"/>
        </pc:sldMkLst>
        <pc:spChg chg="mod">
          <ac:chgData name="Trina Dey" userId="S::t.dey@unimelb.edu.au::bc7a2c0b-1bf7-4142-b86c-5612cccb2a59" providerId="AD" clId="Web-{B9E1CD72-B1FA-6A6F-4DCE-B682419B0DE6}" dt="2026-02-20T02:28:49.183" v="53" actId="20577"/>
          <ac:spMkLst>
            <pc:docMk/>
            <pc:sldMk cId="0" sldId="256"/>
            <ac:spMk id="44" creationId="{00000000-0000-0000-0000-000000000000}"/>
          </ac:spMkLst>
        </pc:spChg>
      </pc:sldChg>
      <pc:sldChg chg="modSp">
        <pc:chgData name="Trina Dey" userId="S::t.dey@unimelb.edu.au::bc7a2c0b-1bf7-4142-b86c-5612cccb2a59" providerId="AD" clId="Web-{B9E1CD72-B1FA-6A6F-4DCE-B682419B0DE6}" dt="2026-02-20T02:26:49.364" v="13" actId="20577"/>
        <pc:sldMkLst>
          <pc:docMk/>
          <pc:sldMk cId="0" sldId="257"/>
        </pc:sldMkLst>
        <pc:spChg chg="mod">
          <ac:chgData name="Trina Dey" userId="S::t.dey@unimelb.edu.au::bc7a2c0b-1bf7-4142-b86c-5612cccb2a59" providerId="AD" clId="Web-{B9E1CD72-B1FA-6A6F-4DCE-B682419B0DE6}" dt="2026-02-20T02:26:49.364" v="13" actId="20577"/>
          <ac:spMkLst>
            <pc:docMk/>
            <pc:sldMk cId="0" sldId="257"/>
            <ac:spMk id="50" creationId="{00000000-0000-0000-0000-000000000000}"/>
          </ac:spMkLst>
        </pc:spChg>
      </pc:sldChg>
      <pc:sldChg chg="modSp">
        <pc:chgData name="Trina Dey" userId="S::t.dey@unimelb.edu.au::bc7a2c0b-1bf7-4142-b86c-5612cccb2a59" providerId="AD" clId="Web-{B9E1CD72-B1FA-6A6F-4DCE-B682419B0DE6}" dt="2026-02-20T02:27:30.538" v="28" actId="20577"/>
        <pc:sldMkLst>
          <pc:docMk/>
          <pc:sldMk cId="0" sldId="258"/>
        </pc:sldMkLst>
        <pc:spChg chg="mod">
          <ac:chgData name="Trina Dey" userId="S::t.dey@unimelb.edu.au::bc7a2c0b-1bf7-4142-b86c-5612cccb2a59" providerId="AD" clId="Web-{B9E1CD72-B1FA-6A6F-4DCE-B682419B0DE6}" dt="2026-02-20T02:27:30.538" v="28" actId="20577"/>
          <ac:spMkLst>
            <pc:docMk/>
            <pc:sldMk cId="0" sldId="258"/>
            <ac:spMk id="56" creationId="{00000000-0000-0000-0000-000000000000}"/>
          </ac:spMkLst>
        </pc:spChg>
      </pc:sldChg>
      <pc:sldChg chg="modSp">
        <pc:chgData name="Trina Dey" userId="S::t.dey@unimelb.edu.au::bc7a2c0b-1bf7-4142-b86c-5612cccb2a59" providerId="AD" clId="Web-{B9E1CD72-B1FA-6A6F-4DCE-B682419B0DE6}" dt="2026-02-20T02:27:10.772" v="21" actId="20577"/>
        <pc:sldMkLst>
          <pc:docMk/>
          <pc:sldMk cId="0" sldId="259"/>
        </pc:sldMkLst>
        <pc:spChg chg="mod">
          <ac:chgData name="Trina Dey" userId="S::t.dey@unimelb.edu.au::bc7a2c0b-1bf7-4142-b86c-5612cccb2a59" providerId="AD" clId="Web-{B9E1CD72-B1FA-6A6F-4DCE-B682419B0DE6}" dt="2026-02-20T02:27:10.772" v="21" actId="20577"/>
          <ac:spMkLst>
            <pc:docMk/>
            <pc:sldMk cId="0" sldId="259"/>
            <ac:spMk id="62" creationId="{00000000-0000-0000-0000-000000000000}"/>
          </ac:spMkLst>
        </pc:spChg>
      </pc:sldChg>
      <pc:sldChg chg="modSp">
        <pc:chgData name="Trina Dey" userId="S::t.dey@unimelb.edu.au::bc7a2c0b-1bf7-4142-b86c-5612cccb2a59" providerId="AD" clId="Web-{B9E1CD72-B1FA-6A6F-4DCE-B682419B0DE6}" dt="2026-02-20T02:22:37.742" v="10" actId="1076"/>
        <pc:sldMkLst>
          <pc:docMk/>
          <pc:sldMk cId="0" sldId="261"/>
        </pc:sldMkLst>
        <pc:spChg chg="mod">
          <ac:chgData name="Trina Dey" userId="S::t.dey@unimelb.edu.au::bc7a2c0b-1bf7-4142-b86c-5612cccb2a59" providerId="AD" clId="Web-{B9E1CD72-B1FA-6A6F-4DCE-B682419B0DE6}" dt="2026-02-20T02:22:37.742" v="10" actId="1076"/>
          <ac:spMkLst>
            <pc:docMk/>
            <pc:sldMk cId="0" sldId="261"/>
            <ac:spMk id="76" creationId="{00000000-0000-0000-0000-000000000000}"/>
          </ac:spMkLst>
        </pc:spChg>
      </pc:sldChg>
      <pc:sldChg chg="modSp">
        <pc:chgData name="Trina Dey" userId="S::t.dey@unimelb.edu.au::bc7a2c0b-1bf7-4142-b86c-5612cccb2a59" providerId="AD" clId="Web-{B9E1CD72-B1FA-6A6F-4DCE-B682419B0DE6}" dt="2026-02-20T02:27:58.368" v="29" actId="1076"/>
        <pc:sldMkLst>
          <pc:docMk/>
          <pc:sldMk cId="0" sldId="265"/>
        </pc:sldMkLst>
        <pc:spChg chg="mod">
          <ac:chgData name="Trina Dey" userId="S::t.dey@unimelb.edu.au::bc7a2c0b-1bf7-4142-b86c-5612cccb2a59" providerId="AD" clId="Web-{B9E1CD72-B1FA-6A6F-4DCE-B682419B0DE6}" dt="2026-02-20T02:27:58.368" v="29" actId="1076"/>
          <ac:spMkLst>
            <pc:docMk/>
            <pc:sldMk cId="0" sldId="265"/>
            <ac:spMk id="100" creationId="{00000000-0000-0000-0000-000000000000}"/>
          </ac:spMkLst>
        </pc:spChg>
      </pc:sldChg>
    </pc:docChg>
  </pc:docChgLst>
  <pc:docChgLst>
    <pc:chgData name="Trina Dey" userId="S::t.dey@unimelb.edu.au::bc7a2c0b-1bf7-4142-b86c-5612cccb2a59" providerId="AD" clId="Web-{266BB5FD-8707-CA4E-CB0C-2282C4F5156A}"/>
    <pc:docChg chg="addSld modSld sldOrd">
      <pc:chgData name="Trina Dey" userId="S::t.dey@unimelb.edu.au::bc7a2c0b-1bf7-4142-b86c-5612cccb2a59" providerId="AD" clId="Web-{266BB5FD-8707-CA4E-CB0C-2282C4F5156A}" dt="2026-02-20T05:27:54.698" v="752" actId="1076"/>
      <pc:docMkLst>
        <pc:docMk/>
      </pc:docMkLst>
      <pc:sldChg chg="modSp">
        <pc:chgData name="Trina Dey" userId="S::t.dey@unimelb.edu.au::bc7a2c0b-1bf7-4142-b86c-5612cccb2a59" providerId="AD" clId="Web-{266BB5FD-8707-CA4E-CB0C-2282C4F5156A}" dt="2026-02-20T04:33:38.864" v="135" actId="20577"/>
        <pc:sldMkLst>
          <pc:docMk/>
          <pc:sldMk cId="0" sldId="257"/>
        </pc:sldMkLst>
        <pc:spChg chg="mod">
          <ac:chgData name="Trina Dey" userId="S::t.dey@unimelb.edu.au::bc7a2c0b-1bf7-4142-b86c-5612cccb2a59" providerId="AD" clId="Web-{266BB5FD-8707-CA4E-CB0C-2282C4F5156A}" dt="2026-02-20T04:33:38.864" v="135" actId="20577"/>
          <ac:spMkLst>
            <pc:docMk/>
            <pc:sldMk cId="0" sldId="257"/>
            <ac:spMk id="50" creationId="{00000000-0000-0000-0000-000000000000}"/>
          </ac:spMkLst>
        </pc:spChg>
      </pc:sldChg>
      <pc:sldChg chg="ord">
        <pc:chgData name="Trina Dey" userId="S::t.dey@unimelb.edu.au::bc7a2c0b-1bf7-4142-b86c-5612cccb2a59" providerId="AD" clId="Web-{266BB5FD-8707-CA4E-CB0C-2282C4F5156A}" dt="2026-02-20T05:01:08.350" v="220"/>
        <pc:sldMkLst>
          <pc:docMk/>
          <pc:sldMk cId="0" sldId="262"/>
        </pc:sldMkLst>
      </pc:sldChg>
      <pc:sldChg chg="modSp">
        <pc:chgData name="Trina Dey" userId="S::t.dey@unimelb.edu.au::bc7a2c0b-1bf7-4142-b86c-5612cccb2a59" providerId="AD" clId="Web-{266BB5FD-8707-CA4E-CB0C-2282C4F5156A}" dt="2026-02-20T03:21:44.016" v="121" actId="20577"/>
        <pc:sldMkLst>
          <pc:docMk/>
          <pc:sldMk cId="0" sldId="263"/>
        </pc:sldMkLst>
        <pc:spChg chg="mod">
          <ac:chgData name="Trina Dey" userId="S::t.dey@unimelb.edu.au::bc7a2c0b-1bf7-4142-b86c-5612cccb2a59" providerId="AD" clId="Web-{266BB5FD-8707-CA4E-CB0C-2282C4F5156A}" dt="2026-02-20T03:21:44.016" v="121" actId="20577"/>
          <ac:spMkLst>
            <pc:docMk/>
            <pc:sldMk cId="0" sldId="263"/>
            <ac:spMk id="88" creationId="{00000000-0000-0000-0000-000000000000}"/>
          </ac:spMkLst>
        </pc:spChg>
      </pc:sldChg>
      <pc:sldChg chg="modSp">
        <pc:chgData name="Trina Dey" userId="S::t.dey@unimelb.edu.au::bc7a2c0b-1bf7-4142-b86c-5612cccb2a59" providerId="AD" clId="Web-{266BB5FD-8707-CA4E-CB0C-2282C4F5156A}" dt="2026-02-20T04:59:50.595" v="185" actId="20577"/>
        <pc:sldMkLst>
          <pc:docMk/>
          <pc:sldMk cId="0" sldId="264"/>
        </pc:sldMkLst>
        <pc:spChg chg="mod">
          <ac:chgData name="Trina Dey" userId="S::t.dey@unimelb.edu.au::bc7a2c0b-1bf7-4142-b86c-5612cccb2a59" providerId="AD" clId="Web-{266BB5FD-8707-CA4E-CB0C-2282C4F5156A}" dt="2026-02-20T04:59:50.595" v="185" actId="20577"/>
          <ac:spMkLst>
            <pc:docMk/>
            <pc:sldMk cId="0" sldId="264"/>
            <ac:spMk id="95" creationId="{00000000-0000-0000-0000-000000000000}"/>
          </ac:spMkLst>
        </pc:spChg>
      </pc:sldChg>
      <pc:sldChg chg="addSp delSp modSp add replId">
        <pc:chgData name="Trina Dey" userId="S::t.dey@unimelb.edu.au::bc7a2c0b-1bf7-4142-b86c-5612cccb2a59" providerId="AD" clId="Web-{266BB5FD-8707-CA4E-CB0C-2282C4F5156A}" dt="2026-02-20T03:15:57.927" v="35" actId="20577"/>
        <pc:sldMkLst>
          <pc:docMk/>
          <pc:sldMk cId="348287064" sldId="266"/>
        </pc:sldMkLst>
        <pc:spChg chg="add del mod">
          <ac:chgData name="Trina Dey" userId="S::t.dey@unimelb.edu.au::bc7a2c0b-1bf7-4142-b86c-5612cccb2a59" providerId="AD" clId="Web-{266BB5FD-8707-CA4E-CB0C-2282C4F5156A}" dt="2026-02-20T03:15:32.177" v="2"/>
          <ac:spMkLst>
            <pc:docMk/>
            <pc:sldMk cId="348287064" sldId="266"/>
            <ac:spMk id="3" creationId="{632B1B02-A06F-231A-4CE8-4C2E0B0F010F}"/>
          </ac:spMkLst>
        </pc:spChg>
        <pc:spChg chg="mod">
          <ac:chgData name="Trina Dey" userId="S::t.dey@unimelb.edu.au::bc7a2c0b-1bf7-4142-b86c-5612cccb2a59" providerId="AD" clId="Web-{266BB5FD-8707-CA4E-CB0C-2282C4F5156A}" dt="2026-02-20T03:15:57.927" v="35" actId="20577"/>
          <ac:spMkLst>
            <pc:docMk/>
            <pc:sldMk cId="348287064" sldId="266"/>
            <ac:spMk id="68" creationId="{CB12E989-FE64-9D4F-6F4C-E665B10D5900}"/>
          </ac:spMkLst>
        </pc:spChg>
        <pc:picChg chg="add mod ord">
          <ac:chgData name="Trina Dey" userId="S::t.dey@unimelb.edu.au::bc7a2c0b-1bf7-4142-b86c-5612cccb2a59" providerId="AD" clId="Web-{266BB5FD-8707-CA4E-CB0C-2282C4F5156A}" dt="2026-02-20T03:15:35.443" v="3" actId="1076"/>
          <ac:picMkLst>
            <pc:docMk/>
            <pc:sldMk cId="348287064" sldId="266"/>
            <ac:picMk id="4" creationId="{F575ABC7-5752-A6D3-61A7-A262C39A1489}"/>
          </ac:picMkLst>
        </pc:picChg>
        <pc:picChg chg="del">
          <ac:chgData name="Trina Dey" userId="S::t.dey@unimelb.edu.au::bc7a2c0b-1bf7-4142-b86c-5612cccb2a59" providerId="AD" clId="Web-{266BB5FD-8707-CA4E-CB0C-2282C4F5156A}" dt="2026-02-20T03:15:30.537" v="1"/>
          <ac:picMkLst>
            <pc:docMk/>
            <pc:sldMk cId="348287064" sldId="266"/>
            <ac:picMk id="69" creationId="{A72A1832-EB88-3EE5-7486-DE7A7D0F7EA4}"/>
          </ac:picMkLst>
        </pc:picChg>
      </pc:sldChg>
      <pc:sldChg chg="addSp delSp modSp new">
        <pc:chgData name="Trina Dey" userId="S::t.dey@unimelb.edu.au::bc7a2c0b-1bf7-4142-b86c-5612cccb2a59" providerId="AD" clId="Web-{266BB5FD-8707-CA4E-CB0C-2282C4F5156A}" dt="2026-02-20T04:55:17.112" v="170" actId="1076"/>
        <pc:sldMkLst>
          <pc:docMk/>
          <pc:sldMk cId="3338945267" sldId="267"/>
        </pc:sldMkLst>
        <pc:spChg chg="mod">
          <ac:chgData name="Trina Dey" userId="S::t.dey@unimelb.edu.au::bc7a2c0b-1bf7-4142-b86c-5612cccb2a59" providerId="AD" clId="Web-{266BB5FD-8707-CA4E-CB0C-2282C4F5156A}" dt="2026-02-20T04:52:19.120" v="158" actId="14100"/>
          <ac:spMkLst>
            <pc:docMk/>
            <pc:sldMk cId="3338945267" sldId="267"/>
            <ac:spMk id="2" creationId="{97A56D99-A403-848D-E158-1946ED1FD1D1}"/>
          </ac:spMkLst>
        </pc:spChg>
        <pc:spChg chg="mod">
          <ac:chgData name="Trina Dey" userId="S::t.dey@unimelb.edu.au::bc7a2c0b-1bf7-4142-b86c-5612cccb2a59" providerId="AD" clId="Web-{266BB5FD-8707-CA4E-CB0C-2282C4F5156A}" dt="2026-02-20T04:55:10.408" v="167" actId="14100"/>
          <ac:spMkLst>
            <pc:docMk/>
            <pc:sldMk cId="3338945267" sldId="267"/>
            <ac:spMk id="3" creationId="{FD6AD132-BA85-D4D3-D758-83A1658AF379}"/>
          </ac:spMkLst>
        </pc:spChg>
        <pc:spChg chg="del">
          <ac:chgData name="Trina Dey" userId="S::t.dey@unimelb.edu.au::bc7a2c0b-1bf7-4142-b86c-5612cccb2a59" providerId="AD" clId="Web-{266BB5FD-8707-CA4E-CB0C-2282C4F5156A}" dt="2026-02-20T04:51:33.505" v="137"/>
          <ac:spMkLst>
            <pc:docMk/>
            <pc:sldMk cId="3338945267" sldId="267"/>
            <ac:spMk id="4" creationId="{CB450B16-5224-6278-808C-661B817614DD}"/>
          </ac:spMkLst>
        </pc:spChg>
        <pc:picChg chg="add mod">
          <ac:chgData name="Trina Dey" userId="S::t.dey@unimelb.edu.au::bc7a2c0b-1bf7-4142-b86c-5612cccb2a59" providerId="AD" clId="Web-{266BB5FD-8707-CA4E-CB0C-2282C4F5156A}" dt="2026-02-20T04:55:17.112" v="170" actId="1076"/>
          <ac:picMkLst>
            <pc:docMk/>
            <pc:sldMk cId="3338945267" sldId="267"/>
            <ac:picMk id="5" creationId="{79D6C249-0F2C-F111-536B-8FDF6D2D59E6}"/>
          </ac:picMkLst>
        </pc:picChg>
      </pc:sldChg>
      <pc:sldChg chg="addSp delSp modSp new">
        <pc:chgData name="Trina Dey" userId="S::t.dey@unimelb.edu.au::bc7a2c0b-1bf7-4142-b86c-5612cccb2a59" providerId="AD" clId="Web-{266BB5FD-8707-CA4E-CB0C-2282C4F5156A}" dt="2026-02-20T05:27:54.698" v="752" actId="1076"/>
        <pc:sldMkLst>
          <pc:docMk/>
          <pc:sldMk cId="3757514295" sldId="268"/>
        </pc:sldMkLst>
        <pc:spChg chg="mod">
          <ac:chgData name="Trina Dey" userId="S::t.dey@unimelb.edu.au::bc7a2c0b-1bf7-4142-b86c-5612cccb2a59" providerId="AD" clId="Web-{266BB5FD-8707-CA4E-CB0C-2282C4F5156A}" dt="2026-02-20T05:00:48.880" v="219" actId="14100"/>
          <ac:spMkLst>
            <pc:docMk/>
            <pc:sldMk cId="3757514295" sldId="268"/>
            <ac:spMk id="2" creationId="{8556A067-4CCB-4A17-ED1A-9CBD6E632C20}"/>
          </ac:spMkLst>
        </pc:spChg>
        <pc:spChg chg="del">
          <ac:chgData name="Trina Dey" userId="S::t.dey@unimelb.edu.au::bc7a2c0b-1bf7-4142-b86c-5612cccb2a59" providerId="AD" clId="Web-{266BB5FD-8707-CA4E-CB0C-2282C4F5156A}" dt="2026-02-20T05:00:41.395" v="216"/>
          <ac:spMkLst>
            <pc:docMk/>
            <pc:sldMk cId="3757514295" sldId="268"/>
            <ac:spMk id="3" creationId="{06E646A9-772F-A6F5-2A63-81ECA288D564}"/>
          </ac:spMkLst>
        </pc:spChg>
        <pc:spChg chg="del">
          <ac:chgData name="Trina Dey" userId="S::t.dey@unimelb.edu.au::bc7a2c0b-1bf7-4142-b86c-5612cccb2a59" providerId="AD" clId="Web-{266BB5FD-8707-CA4E-CB0C-2282C4F5156A}" dt="2026-02-20T05:00:24.144" v="187"/>
          <ac:spMkLst>
            <pc:docMk/>
            <pc:sldMk cId="3757514295" sldId="268"/>
            <ac:spMk id="4" creationId="{3244F668-CB96-E78D-5A2D-FFF0645DF89F}"/>
          </ac:spMkLst>
        </pc:spChg>
        <pc:spChg chg="add del mod">
          <ac:chgData name="Trina Dey" userId="S::t.dey@unimelb.edu.au::bc7a2c0b-1bf7-4142-b86c-5612cccb2a59" providerId="AD" clId="Web-{266BB5FD-8707-CA4E-CB0C-2282C4F5156A}" dt="2026-02-20T05:21:23.001" v="448"/>
          <ac:spMkLst>
            <pc:docMk/>
            <pc:sldMk cId="3757514295" sldId="268"/>
            <ac:spMk id="7" creationId="{4BCA0B06-E361-E2AD-2FC1-E1E878C110B7}"/>
          </ac:spMkLst>
        </pc:spChg>
        <pc:spChg chg="add mod">
          <ac:chgData name="Trina Dey" userId="S::t.dey@unimelb.edu.au::bc7a2c0b-1bf7-4142-b86c-5612cccb2a59" providerId="AD" clId="Web-{266BB5FD-8707-CA4E-CB0C-2282C4F5156A}" dt="2026-02-20T05:26:49.050" v="747" actId="20577"/>
          <ac:spMkLst>
            <pc:docMk/>
            <pc:sldMk cId="3757514295" sldId="268"/>
            <ac:spMk id="9" creationId="{C000AF32-A532-495A-AB94-2167968AC600}"/>
          </ac:spMkLst>
        </pc:spChg>
        <pc:picChg chg="add del mod ord">
          <ac:chgData name="Trina Dey" userId="S::t.dey@unimelb.edu.au::bc7a2c0b-1bf7-4142-b86c-5612cccb2a59" providerId="AD" clId="Web-{266BB5FD-8707-CA4E-CB0C-2282C4F5156A}" dt="2026-02-20T05:21:14.422" v="447"/>
          <ac:picMkLst>
            <pc:docMk/>
            <pc:sldMk cId="3757514295" sldId="268"/>
            <ac:picMk id="5" creationId="{E962523D-F280-8787-7A89-32909DE3B756}"/>
          </ac:picMkLst>
        </pc:picChg>
        <pc:picChg chg="add mod ord modCrop">
          <ac:chgData name="Trina Dey" userId="S::t.dey@unimelb.edu.au::bc7a2c0b-1bf7-4142-b86c-5612cccb2a59" providerId="AD" clId="Web-{266BB5FD-8707-CA4E-CB0C-2282C4F5156A}" dt="2026-02-20T05:27:54.698" v="752" actId="1076"/>
          <ac:picMkLst>
            <pc:docMk/>
            <pc:sldMk cId="3757514295" sldId="268"/>
            <ac:picMk id="8" creationId="{95E1DB09-73CF-A42F-414A-781FFBD8C75D}"/>
          </ac:picMkLst>
        </pc:picChg>
      </pc:sldChg>
      <pc:sldChg chg="addSp delSp modSp new">
        <pc:chgData name="Trina Dey" userId="S::t.dey@unimelb.edu.au::bc7a2c0b-1bf7-4142-b86c-5612cccb2a59" providerId="AD" clId="Web-{266BB5FD-8707-CA4E-CB0C-2282C4F5156A}" dt="2026-02-20T05:18:27.491" v="446" actId="20577"/>
        <pc:sldMkLst>
          <pc:docMk/>
          <pc:sldMk cId="1690113976" sldId="269"/>
        </pc:sldMkLst>
        <pc:spChg chg="mod">
          <ac:chgData name="Trina Dey" userId="S::t.dey@unimelb.edu.au::bc7a2c0b-1bf7-4142-b86c-5612cccb2a59" providerId="AD" clId="Web-{266BB5FD-8707-CA4E-CB0C-2282C4F5156A}" dt="2026-02-20T05:04:11.389" v="223" actId="20577"/>
          <ac:spMkLst>
            <pc:docMk/>
            <pc:sldMk cId="1690113976" sldId="269"/>
            <ac:spMk id="2" creationId="{E7F24D37-48CE-DC46-05E3-BFE698CA9E0F}"/>
          </ac:spMkLst>
        </pc:spChg>
        <pc:spChg chg="mod">
          <ac:chgData name="Trina Dey" userId="S::t.dey@unimelb.edu.au::bc7a2c0b-1bf7-4142-b86c-5612cccb2a59" providerId="AD" clId="Web-{266BB5FD-8707-CA4E-CB0C-2282C4F5156A}" dt="2026-02-20T05:18:27.491" v="446" actId="20577"/>
          <ac:spMkLst>
            <pc:docMk/>
            <pc:sldMk cId="1690113976" sldId="269"/>
            <ac:spMk id="3" creationId="{0EC19F3A-2FC3-60F0-FFA8-CE6F8C553EAA}"/>
          </ac:spMkLst>
        </pc:spChg>
        <pc:spChg chg="del">
          <ac:chgData name="Trina Dey" userId="S::t.dey@unimelb.edu.au::bc7a2c0b-1bf7-4142-b86c-5612cccb2a59" providerId="AD" clId="Web-{266BB5FD-8707-CA4E-CB0C-2282C4F5156A}" dt="2026-02-20T05:04:15.967" v="224"/>
          <ac:spMkLst>
            <pc:docMk/>
            <pc:sldMk cId="1690113976" sldId="269"/>
            <ac:spMk id="4" creationId="{CF902C92-7148-B988-631E-2AEBF861869C}"/>
          </ac:spMkLst>
        </pc:spChg>
        <pc:spChg chg="add del mod">
          <ac:chgData name="Trina Dey" userId="S::t.dey@unimelb.edu.au::bc7a2c0b-1bf7-4142-b86c-5612cccb2a59" providerId="AD" clId="Web-{266BB5FD-8707-CA4E-CB0C-2282C4F5156A}" dt="2026-02-20T05:10:39.116" v="342"/>
          <ac:spMkLst>
            <pc:docMk/>
            <pc:sldMk cId="1690113976" sldId="269"/>
            <ac:spMk id="6" creationId="{EBEA7002-A49D-2241-3AFF-14875388E378}"/>
          </ac:spMkLst>
        </pc:spChg>
        <pc:picChg chg="add del mod">
          <ac:chgData name="Trina Dey" userId="S::t.dey@unimelb.edu.au::bc7a2c0b-1bf7-4142-b86c-5612cccb2a59" providerId="AD" clId="Web-{266BB5FD-8707-CA4E-CB0C-2282C4F5156A}" dt="2026-02-20T05:16:23.702" v="435"/>
          <ac:picMkLst>
            <pc:docMk/>
            <pc:sldMk cId="1690113976" sldId="269"/>
            <ac:picMk id="7" creationId="{330017BB-EF80-12A5-CBEA-4CE71AFBEA60}"/>
          </ac:picMkLst>
        </pc:picChg>
        <pc:picChg chg="add mod">
          <ac:chgData name="Trina Dey" userId="S::t.dey@unimelb.edu.au::bc7a2c0b-1bf7-4142-b86c-5612cccb2a59" providerId="AD" clId="Web-{266BB5FD-8707-CA4E-CB0C-2282C4F5156A}" dt="2026-02-20T05:16:34.749" v="439" actId="1076"/>
          <ac:picMkLst>
            <pc:docMk/>
            <pc:sldMk cId="1690113976" sldId="269"/>
            <ac:picMk id="8" creationId="{93008AB7-FE4E-33CA-E755-FB3CC3725E16}"/>
          </ac:picMkLst>
        </pc:picChg>
        <pc:picChg chg="add mod">
          <ac:chgData name="Trina Dey" userId="S::t.dey@unimelb.edu.au::bc7a2c0b-1bf7-4142-b86c-5612cccb2a59" providerId="AD" clId="Web-{266BB5FD-8707-CA4E-CB0C-2282C4F5156A}" dt="2026-02-20T05:18:13.568" v="444" actId="1076"/>
          <ac:picMkLst>
            <pc:docMk/>
            <pc:sldMk cId="1690113976" sldId="269"/>
            <ac:picMk id="9" creationId="{B5BD7DD9-BA7E-9BD2-C030-C7FAF2B0B016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2.jpg>
</file>

<file path=ppt/media/image3.png>
</file>

<file path=ppt/media/image4.jpg>
</file>

<file path=ppt/media/image5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c9b16624be_0_26:notes"/>
          <p:cNvSpPr txBox="1">
            <a:spLocks noGrp="1"/>
          </p:cNvSpPr>
          <p:nvPr>
            <p:ph type="body" idx="1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c9b16624be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c9b16624be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c9b16624be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c9b16624be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3c9b16624be_0_125:notes"/>
          <p:cNvSpPr txBox="1">
            <a:spLocks noGrp="1"/>
          </p:cNvSpPr>
          <p:nvPr>
            <p:ph type="body" idx="1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c9b16624be_0_163:notes"/>
          <p:cNvSpPr txBox="1">
            <a:spLocks noGrp="1"/>
          </p:cNvSpPr>
          <p:nvPr>
            <p:ph type="body" idx="1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c9b16624be_0_93:notes"/>
          <p:cNvSpPr txBox="1">
            <a:spLocks noGrp="1"/>
          </p:cNvSpPr>
          <p:nvPr>
            <p:ph type="body" idx="1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c9b16624b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c9b16624b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12841C3-7C17-D92D-2FB6-B9881775F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c9b16624be_0_181:notes">
            <a:extLst>
              <a:ext uri="{FF2B5EF4-FFF2-40B4-BE49-F238E27FC236}">
                <a16:creationId xmlns:a16="http://schemas.microsoft.com/office/drawing/2014/main" id="{359DD630-94B7-262B-6CCE-526D2398B9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c9b16624be_0_181:notes">
            <a:extLst>
              <a:ext uri="{FF2B5EF4-FFF2-40B4-BE49-F238E27FC236}">
                <a16:creationId xmlns:a16="http://schemas.microsoft.com/office/drawing/2014/main" id="{F3620290-248E-BE95-0B7E-7A861A7DF0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0340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c9b16624be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c9b16624be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c9b16624be_0_322:notes"/>
          <p:cNvSpPr txBox="1">
            <a:spLocks noGrp="1"/>
          </p:cNvSpPr>
          <p:nvPr>
            <p:ph type="body" idx="1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c9b16624be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c9b16624be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ted Slide 1_1_1_TITLEANDBULLETS_C">
  <p:cSld name="TITLE_AND_BODY_2_1_1_1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327575" y="289525"/>
            <a:ext cx="3548100" cy="109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327575" y="1565671"/>
            <a:ext cx="3548100" cy="328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4298349" y="316350"/>
            <a:ext cx="4510800" cy="45108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ted Slide 1_1_1_TITLEANDBULLETS_F">
  <p:cSld name="TITLE_AND_BODY_2_1_1_1_1_1_1_1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50350" y="226400"/>
            <a:ext cx="3505500" cy="109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50350" y="1598500"/>
            <a:ext cx="3505500" cy="33186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>
            <a:spLocks noGrp="1"/>
          </p:cNvSpPr>
          <p:nvPr>
            <p:ph type="pic" idx="2"/>
          </p:nvPr>
        </p:nvSpPr>
        <p:spPr>
          <a:xfrm>
            <a:off x="4101622" y="226350"/>
            <a:ext cx="4690800" cy="4690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ted Slide 1_1_1_TITLEANDBULLETS_B">
  <p:cSld name="TITLE_AND_BODY_2_1_2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>
            <a:spLocks noGrp="1"/>
          </p:cNvSpPr>
          <p:nvPr>
            <p:ph type="pic" idx="2"/>
          </p:nvPr>
        </p:nvSpPr>
        <p:spPr>
          <a:xfrm>
            <a:off x="0" y="0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5427950" y="289525"/>
            <a:ext cx="3405900" cy="109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5427950" y="1565672"/>
            <a:ext cx="3405900" cy="328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ted Slide 1_1_1_TITLEANDBULLETS_H">
  <p:cSld name="TITLE_AND_BODY_2_1_1_1_1_1_1_1_1_1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>
            <a:spLocks noGrp="1"/>
          </p:cNvSpPr>
          <p:nvPr>
            <p:ph type="pic" idx="2"/>
          </p:nvPr>
        </p:nvSpPr>
        <p:spPr>
          <a:xfrm>
            <a:off x="5545938" y="1519300"/>
            <a:ext cx="3090600" cy="3090600"/>
          </a:xfrm>
          <a:prstGeom prst="rect">
            <a:avLst/>
          </a:prstGeom>
          <a:noFill/>
          <a:ln>
            <a:noFill/>
          </a:ln>
        </p:spPr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ted Slide 1_4_1_TITLEANDBULLETS_A">
  <p:cSld name="CUSTOM_1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>
            <a:spLocks noGrp="1"/>
          </p:cNvSpPr>
          <p:nvPr>
            <p:ph type="pic" idx="2"/>
          </p:nvPr>
        </p:nvSpPr>
        <p:spPr>
          <a:xfrm>
            <a:off x="3035838" y="1471024"/>
            <a:ext cx="3173100" cy="31731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256050" y="253350"/>
            <a:ext cx="8631900" cy="8505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/>
          <p:nvPr/>
        </p:nvSpPr>
        <p:spPr>
          <a:xfrm>
            <a:off x="256062" y="120584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9" name="Google Shape;29;p6"/>
          <p:cNvSpPr txBox="1"/>
          <p:nvPr/>
        </p:nvSpPr>
        <p:spPr>
          <a:xfrm>
            <a:off x="256062" y="330896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0" name="Google Shape;30;p6"/>
          <p:cNvSpPr txBox="1"/>
          <p:nvPr/>
        </p:nvSpPr>
        <p:spPr>
          <a:xfrm>
            <a:off x="6382542" y="1205120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088166" y="1250719"/>
            <a:ext cx="1664100" cy="15363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3"/>
          </p:nvPr>
        </p:nvSpPr>
        <p:spPr>
          <a:xfrm>
            <a:off x="7223790" y="1249991"/>
            <a:ext cx="1664100" cy="15363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4"/>
          </p:nvPr>
        </p:nvSpPr>
        <p:spPr>
          <a:xfrm>
            <a:off x="7223790" y="3353111"/>
            <a:ext cx="1664100" cy="15363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34" name="Google Shape;34;p6"/>
          <p:cNvCxnSpPr/>
          <p:nvPr/>
        </p:nvCxnSpPr>
        <p:spPr>
          <a:xfrm>
            <a:off x="628506" y="1406957"/>
            <a:ext cx="4155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6"/>
          <p:cNvCxnSpPr/>
          <p:nvPr/>
        </p:nvCxnSpPr>
        <p:spPr>
          <a:xfrm>
            <a:off x="628506" y="3509382"/>
            <a:ext cx="4155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6"/>
          <p:cNvCxnSpPr/>
          <p:nvPr/>
        </p:nvCxnSpPr>
        <p:spPr>
          <a:xfrm>
            <a:off x="6760631" y="1406288"/>
            <a:ext cx="4155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6"/>
          <p:cNvCxnSpPr/>
          <p:nvPr/>
        </p:nvCxnSpPr>
        <p:spPr>
          <a:xfrm>
            <a:off x="6760631" y="3509407"/>
            <a:ext cx="4155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 txBox="1"/>
          <p:nvPr/>
        </p:nvSpPr>
        <p:spPr>
          <a:xfrm>
            <a:off x="6382546" y="330823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5"/>
          </p:nvPr>
        </p:nvSpPr>
        <p:spPr>
          <a:xfrm>
            <a:off x="1088166" y="3353839"/>
            <a:ext cx="1664100" cy="15363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04">
          <p15:clr>
            <a:srgbClr val="E46962"/>
          </p15:clr>
        </p15:guide>
        <p15:guide id="2" pos="4718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Quarterly business review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311825" y="4696689"/>
            <a:ext cx="5487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b" anchorCtr="0">
            <a:normAutofit/>
          </a:bodyPr>
          <a:lstStyle>
            <a:lvl1pPr lvl="0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4700" y="1782325"/>
            <a:ext cx="4287300" cy="29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283475" y="420225"/>
            <a:ext cx="7323300" cy="5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00">
          <p15:clr>
            <a:schemeClr val="accent3"/>
          </p15:clr>
        </p15:guide>
        <p15:guide id="2" orient="horz" pos="300">
          <p15:clr>
            <a:schemeClr val="accent3"/>
          </p15:clr>
        </p15:guide>
        <p15:guide id="3" orient="horz" pos="899">
          <p15:clr>
            <a:schemeClr val="accent3"/>
          </p15:clr>
        </p15:guide>
        <p15:guide id="4" pos="1561">
          <p15:clr>
            <a:schemeClr val="accent3"/>
          </p15:clr>
        </p15:guide>
        <p15:guide id="5" pos="1619">
          <p15:clr>
            <a:schemeClr val="accent3"/>
          </p15:clr>
        </p15:guide>
        <p15:guide id="6" orient="horz" pos="962">
          <p15:clr>
            <a:schemeClr val="accent3"/>
          </p15:clr>
        </p15:guide>
        <p15:guide id="7" orient="horz" pos="1561">
          <p15:clr>
            <a:schemeClr val="accent3"/>
          </p15:clr>
        </p15:guide>
        <p15:guide id="8" orient="horz" pos="1619">
          <p15:clr>
            <a:schemeClr val="accent3"/>
          </p15:clr>
        </p15:guide>
        <p15:guide id="9" orient="horz" pos="2281">
          <p15:clr>
            <a:schemeClr val="accent3"/>
          </p15:clr>
        </p15:guide>
        <p15:guide id="10" orient="horz" pos="2339">
          <p15:clr>
            <a:schemeClr val="accent3"/>
          </p15:clr>
        </p15:guide>
        <p15:guide id="11" orient="horz" pos="2943">
          <p15:clr>
            <a:schemeClr val="accent3"/>
          </p15:clr>
        </p15:guide>
        <p15:guide id="12" pos="1981">
          <p15:clr>
            <a:schemeClr val="accent5"/>
          </p15:clr>
        </p15:guide>
        <p15:guide id="13" pos="2039">
          <p15:clr>
            <a:schemeClr val="accent5"/>
          </p15:clr>
        </p15:guide>
        <p15:guide id="14" pos="2880">
          <p15:clr>
            <a:schemeClr val="accent3"/>
          </p15:clr>
        </p15:guide>
        <p15:guide id="15" pos="2938">
          <p15:clr>
            <a:schemeClr val="accent3"/>
          </p15:clr>
        </p15:guide>
        <p15:guide id="16" pos="3721">
          <p15:clr>
            <a:schemeClr val="accent5"/>
          </p15:clr>
        </p15:guide>
        <p15:guide id="17" pos="3779">
          <p15:clr>
            <a:schemeClr val="accent5"/>
          </p15:clr>
        </p15:guide>
        <p15:guide id="18" pos="4141">
          <p15:clr>
            <a:schemeClr val="accent3"/>
          </p15:clr>
        </p15:guide>
        <p15:guide id="19" pos="4199">
          <p15:clr>
            <a:schemeClr val="accent3"/>
          </p15:clr>
        </p15:guide>
        <p15:guide id="20" pos="5460">
          <p15:clr>
            <a:schemeClr val="accent3"/>
          </p15:clr>
        </p15:guide>
        <p15:guide id="21" pos="179">
          <p15:clr>
            <a:schemeClr val="accent1"/>
          </p15:clr>
        </p15:guide>
        <p15:guide id="22" pos="5581">
          <p15:clr>
            <a:schemeClr val="accent1"/>
          </p15:clr>
        </p15:guide>
        <p15:guide id="23" orient="horz" pos="179">
          <p15:clr>
            <a:schemeClr val="accent1"/>
          </p15:clr>
        </p15:guide>
        <p15:guide id="24" orient="horz" pos="3059">
          <p15:clr>
            <a:schemeClr val="accent1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nskrit.nic.in/about_sanskrit.php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ragyata.com/on-the-classification-of-indic-languages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223025" y="1311075"/>
            <a:ext cx="3548100" cy="143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Hindi, Bengali &amp; Sanskrit: A Linguistic Journey Through Time</a:t>
            </a: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224075" y="3325624"/>
            <a:ext cx="3548100" cy="115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Trina Dey</a:t>
            </a:r>
          </a:p>
          <a:p>
            <a:pPr marL="0" indent="0">
              <a:lnSpc>
                <a:spcPct val="114999"/>
              </a:lnSpc>
              <a:buNone/>
            </a:pPr>
            <a:endParaRPr lang="en-GB" sz="2000" dirty="0"/>
          </a:p>
          <a:p>
            <a:pPr marL="0" indent="0">
              <a:lnSpc>
                <a:spcPct val="114999"/>
              </a:lnSpc>
              <a:buNone/>
            </a:pPr>
            <a:r>
              <a:rPr lang="en-GB" sz="1600" dirty="0"/>
              <a:t>FEIT Festival of Languag</a:t>
            </a:r>
            <a:r>
              <a:rPr lang="en-GB" sz="1600"/>
              <a:t>es</a:t>
            </a:r>
            <a:endParaRPr lang="en-GB" sz="1600" dirty="0"/>
          </a:p>
          <a:p>
            <a:pPr marL="0" indent="0">
              <a:lnSpc>
                <a:spcPct val="114999"/>
              </a:lnSpc>
              <a:buNone/>
            </a:pPr>
            <a:r>
              <a:rPr lang="en-GB" sz="1600"/>
              <a:t>20 Feb 2026</a:t>
            </a:r>
            <a:endParaRPr lang="en-GB" sz="1600" dirty="0"/>
          </a:p>
        </p:txBody>
      </p:sp>
      <p:pic>
        <p:nvPicPr>
          <p:cNvPr id="45" name="Google Shape;45;p7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8525" y="283475"/>
            <a:ext cx="4380000" cy="4380000"/>
          </a:xfrm>
          <a:prstGeom prst="roundRect">
            <a:avLst>
              <a:gd name="adj" fmla="val 50000"/>
            </a:avLst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327575" y="289525"/>
            <a:ext cx="5579400" cy="109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Languages Evolved</a:t>
            </a:r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body" idx="1"/>
          </p:nvPr>
        </p:nvSpPr>
        <p:spPr>
          <a:xfrm>
            <a:off x="327575" y="1003858"/>
            <a:ext cx="3548100" cy="3850113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Languages evolve through phonetic simplification and regional separation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Cultural diversity and political changes influence language evolution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dirty="0"/>
              <a:t>Invasions and foreign rule significantly impact language development</a:t>
            </a:r>
            <a:endParaRPr dirty="0"/>
          </a:p>
          <a:p>
            <a:r>
              <a:rPr lang="en-GB"/>
              <a:t>Mughal influence led to Persian becoming the court language (</a:t>
            </a:r>
            <a:r>
              <a:rPr lang="en-GB" sz="1200">
                <a:solidFill>
                  <a:srgbClr val="0A0A0A"/>
                </a:solidFill>
                <a:highlight>
                  <a:srgbClr val="FFFFFF"/>
                </a:highlight>
              </a:rPr>
              <a:t>1526 – 1707 AD)</a:t>
            </a:r>
            <a:endParaRPr/>
          </a:p>
          <a:p>
            <a:pPr>
              <a:lnSpc>
                <a:spcPct val="114999"/>
              </a:lnSpc>
            </a:pPr>
            <a:r>
              <a:rPr lang="en-GB" dirty="0">
                <a:solidFill>
                  <a:srgbClr val="131313"/>
                </a:solidFill>
                <a:highlight>
                  <a:srgbClr val="FFFFFF"/>
                </a:highlight>
              </a:rPr>
              <a:t>Hindi absorbed Persian and </a:t>
            </a:r>
            <a:r>
              <a:rPr lang="en-GB">
                <a:solidFill>
                  <a:srgbClr val="131313"/>
                </a:solidFill>
                <a:highlight>
                  <a:srgbClr val="FFFFFF"/>
                </a:highlight>
              </a:rPr>
              <a:t>Arabic words</a:t>
            </a:r>
            <a:r>
              <a:rPr lang="en-GB" dirty="0">
                <a:solidFill>
                  <a:srgbClr val="131313"/>
                </a:solidFill>
                <a:highlight>
                  <a:srgbClr val="FFFFFF"/>
                </a:highlight>
              </a:rPr>
              <a:t> due to Mughal rule</a:t>
            </a:r>
            <a:endParaRPr lang="en-GB" sz="1200" dirty="0">
              <a:solidFill>
                <a:srgbClr val="0A0A0A"/>
              </a:solidFill>
              <a:highlight>
                <a:srgbClr val="FFFFFF"/>
              </a:highlight>
            </a:endParaRPr>
          </a:p>
          <a:p>
            <a:pPr>
              <a:lnSpc>
                <a:spcPct val="114999"/>
              </a:lnSpc>
            </a:pPr>
            <a:r>
              <a:rPr lang="en-GB" dirty="0"/>
              <a:t>British influence (1608 – 1947) led to absorption of </a:t>
            </a:r>
            <a:r>
              <a:rPr lang="en-GB" dirty="0" err="1"/>
              <a:t>english</a:t>
            </a:r>
            <a:r>
              <a:rPr lang="en-GB" dirty="0"/>
              <a:t> words in Hindi (Bus, school, train)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GB" dirty="0"/>
          </a:p>
        </p:txBody>
      </p:sp>
      <p:pic>
        <p:nvPicPr>
          <p:cNvPr id="89" name="Google Shape;8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2300" y="1116525"/>
            <a:ext cx="2857500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350350" y="226400"/>
            <a:ext cx="85590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Influences on language</a:t>
            </a: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>
            <a:off x="418175" y="638875"/>
            <a:ext cx="4390800" cy="450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1800"/>
              </a:spcBef>
              <a:spcAft>
                <a:spcPts val="0"/>
              </a:spcAft>
              <a:buSzPts val="688"/>
              <a:buNone/>
            </a:pPr>
            <a:endParaRPr sz="1162"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400"/>
              </a:spcBef>
              <a:spcAft>
                <a:spcPts val="0"/>
              </a:spcAft>
              <a:buSzPts val="688"/>
              <a:buNone/>
            </a:pPr>
            <a:r>
              <a:rPr lang="en-GB" sz="1389" b="1">
                <a:solidFill>
                  <a:srgbClr val="000000"/>
                </a:solidFill>
              </a:rPr>
              <a:t>Example 1: Word for “Book”</a:t>
            </a:r>
            <a:endParaRPr sz="1389" b="1">
              <a:solidFill>
                <a:srgbClr val="000000"/>
              </a:solidFill>
            </a:endParaRPr>
          </a:p>
          <a:p>
            <a:pPr marL="457200" lvl="0" indent="-316819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89"/>
              <a:buFont typeface="Nunito"/>
              <a:buChar char="●"/>
            </a:pPr>
            <a:r>
              <a:rPr lang="en-GB" sz="1389"/>
              <a:t>Sanskrit: Pustakam (पुस्तकम्)</a:t>
            </a:r>
            <a:br>
              <a:rPr lang="en-GB" sz="1389"/>
            </a:br>
            <a:endParaRPr sz="1389"/>
          </a:p>
          <a:p>
            <a:pPr marL="457200" lvl="0" indent="-31681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89"/>
              <a:buFont typeface="Nunito"/>
              <a:buChar char="●"/>
            </a:pPr>
            <a:r>
              <a:rPr lang="en-GB" sz="1389"/>
              <a:t>Hindi: Kitab (किताब) (Persian origin)</a:t>
            </a:r>
            <a:br>
              <a:rPr lang="en-GB" sz="1389"/>
            </a:br>
            <a:endParaRPr sz="1389"/>
          </a:p>
          <a:p>
            <a:pPr marL="457200" lvl="0" indent="-31681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89"/>
              <a:buFont typeface="Nunito"/>
              <a:buChar char="●"/>
            </a:pPr>
            <a:r>
              <a:rPr lang="en-GB" sz="1389"/>
              <a:t>Bengali: Boi (বই) (Influenced from Sanskrit Vahi) </a:t>
            </a:r>
            <a:br>
              <a:rPr lang="en-GB" sz="1389">
                <a:solidFill>
                  <a:srgbClr val="000000"/>
                </a:solidFill>
              </a:rPr>
            </a:br>
            <a:endParaRPr sz="1389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400"/>
              </a:spcBef>
              <a:spcAft>
                <a:spcPts val="0"/>
              </a:spcAft>
              <a:buSzPts val="688"/>
              <a:buNone/>
            </a:pPr>
            <a:r>
              <a:rPr lang="en-GB" sz="1389" b="1">
                <a:solidFill>
                  <a:srgbClr val="000000"/>
                </a:solidFill>
              </a:rPr>
              <a:t>Example 2: Word for “Friend”</a:t>
            </a:r>
            <a:endParaRPr sz="1389" b="1">
              <a:solidFill>
                <a:srgbClr val="000000"/>
              </a:solidFill>
            </a:endParaRPr>
          </a:p>
          <a:p>
            <a:pPr marL="457200" lvl="0" indent="-316819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89"/>
              <a:buFont typeface="Nunito"/>
              <a:buChar char="●"/>
            </a:pPr>
            <a:r>
              <a:rPr lang="en-GB" sz="1389">
                <a:solidFill>
                  <a:srgbClr val="000000"/>
                </a:solidFill>
              </a:rPr>
              <a:t>Sanskrit: </a:t>
            </a:r>
            <a:r>
              <a:rPr lang="en-GB" sz="1389" i="1">
                <a:solidFill>
                  <a:srgbClr val="000000"/>
                </a:solidFill>
              </a:rPr>
              <a:t>Mitra</a:t>
            </a:r>
            <a:r>
              <a:rPr lang="en-GB" sz="1389">
                <a:solidFill>
                  <a:srgbClr val="000000"/>
                </a:solidFill>
              </a:rPr>
              <a:t> (मित्र)</a:t>
            </a:r>
            <a:br>
              <a:rPr lang="en-GB" sz="1389">
                <a:solidFill>
                  <a:srgbClr val="000000"/>
                </a:solidFill>
              </a:rPr>
            </a:br>
            <a:endParaRPr sz="1389">
              <a:solidFill>
                <a:srgbClr val="000000"/>
              </a:solidFill>
            </a:endParaRPr>
          </a:p>
          <a:p>
            <a:pPr marL="457200" lvl="0" indent="-31681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89"/>
              <a:buFont typeface="Nunito"/>
              <a:buChar char="●"/>
            </a:pPr>
            <a:r>
              <a:rPr lang="en-GB" sz="1389">
                <a:solidFill>
                  <a:srgbClr val="000000"/>
                </a:solidFill>
              </a:rPr>
              <a:t>Hindi: </a:t>
            </a:r>
            <a:r>
              <a:rPr lang="en-GB" sz="1389" i="1">
                <a:solidFill>
                  <a:srgbClr val="000000"/>
                </a:solidFill>
              </a:rPr>
              <a:t>Dost</a:t>
            </a:r>
            <a:r>
              <a:rPr lang="en-GB" sz="1389">
                <a:solidFill>
                  <a:srgbClr val="000000"/>
                </a:solidFill>
              </a:rPr>
              <a:t> (दोस्त) </a:t>
            </a:r>
            <a:r>
              <a:rPr lang="en-GB" sz="1389"/>
              <a:t>(Persian origin)</a:t>
            </a:r>
            <a:br>
              <a:rPr lang="en-GB" sz="1389"/>
            </a:br>
            <a:endParaRPr sz="1389">
              <a:solidFill>
                <a:srgbClr val="000000"/>
              </a:solidFill>
            </a:endParaRPr>
          </a:p>
          <a:p>
            <a:pPr marL="457200" lvl="0" indent="-316819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89"/>
              <a:buFont typeface="Nunito"/>
              <a:buChar char="●"/>
            </a:pPr>
            <a:r>
              <a:rPr lang="en-GB" sz="1389">
                <a:solidFill>
                  <a:srgbClr val="000000"/>
                </a:solidFill>
              </a:rPr>
              <a:t>Bengali: </a:t>
            </a:r>
            <a:r>
              <a:rPr lang="en-GB" sz="1389" i="1">
                <a:solidFill>
                  <a:srgbClr val="000000"/>
                </a:solidFill>
              </a:rPr>
              <a:t>Bondhu</a:t>
            </a:r>
            <a:r>
              <a:rPr lang="en-GB" sz="1389">
                <a:solidFill>
                  <a:srgbClr val="000000"/>
                </a:solidFill>
              </a:rPr>
              <a:t> (বন্ধু) </a:t>
            </a:r>
            <a:r>
              <a:rPr lang="en-GB" sz="1389"/>
              <a:t>(Influenced from Sanskrit Vahi) </a:t>
            </a:r>
            <a:endParaRPr sz="1389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endParaRPr sz="975"/>
          </a:p>
        </p:txBody>
      </p:sp>
      <p:sp>
        <p:nvSpPr>
          <p:cNvPr id="83" name="Google Shape;83;p13"/>
          <p:cNvSpPr txBox="1"/>
          <p:nvPr/>
        </p:nvSpPr>
        <p:spPr>
          <a:xfrm>
            <a:off x="4930625" y="917675"/>
            <a:ext cx="3978600" cy="20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b="1">
                <a:latin typeface="Nunito"/>
                <a:ea typeface="Nunito"/>
                <a:cs typeface="Nunito"/>
                <a:sym typeface="Nunito"/>
              </a:rPr>
              <a:t>Example 3: Word for “Market”</a:t>
            </a:r>
            <a:endParaRPr b="1"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Sanskrit: </a:t>
            </a:r>
            <a:r>
              <a:rPr lang="en-GB" i="1">
                <a:latin typeface="Nunito"/>
                <a:ea typeface="Nunito"/>
                <a:cs typeface="Nunito"/>
                <a:sym typeface="Nunito"/>
              </a:rPr>
              <a:t>Vipani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(विपणि)</a:t>
            </a:r>
            <a:br>
              <a:rPr lang="en-GB">
                <a:latin typeface="Nunito"/>
                <a:ea typeface="Nunito"/>
                <a:cs typeface="Nunito"/>
                <a:sym typeface="Nunito"/>
              </a:rPr>
            </a:b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Hindi: </a:t>
            </a:r>
            <a:r>
              <a:rPr lang="en-GB" i="1">
                <a:latin typeface="Nunito"/>
                <a:ea typeface="Nunito"/>
                <a:cs typeface="Nunito"/>
                <a:sym typeface="Nunito"/>
              </a:rPr>
              <a:t>Bazaar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(बाज़ार) </a:t>
            </a:r>
            <a:r>
              <a:rPr lang="en-GB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(Persian origin)</a:t>
            </a:r>
            <a:br>
              <a:rPr lang="en-GB">
                <a:latin typeface="Nunito"/>
                <a:ea typeface="Nunito"/>
                <a:cs typeface="Nunito"/>
                <a:sym typeface="Nunito"/>
              </a:rPr>
            </a:b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Bengali: </a:t>
            </a:r>
            <a:r>
              <a:rPr lang="en-GB" i="1">
                <a:latin typeface="Nunito"/>
                <a:ea typeface="Nunito"/>
                <a:cs typeface="Nunito"/>
                <a:sym typeface="Nunito"/>
              </a:rPr>
              <a:t>Bajar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(বাজার) </a:t>
            </a:r>
            <a:r>
              <a:rPr lang="en-GB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(Persian origin through trade routes)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24D37-48CE-DC46-05E3-BFE698CA9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Scripts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C19F3A-2FC3-60F0-FFA8-CE6F8C553E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9350" y="1045000"/>
            <a:ext cx="3505500" cy="3318600"/>
          </a:xfrm>
        </p:spPr>
        <p:txBody>
          <a:bodyPr/>
          <a:lstStyle/>
          <a:p>
            <a:r>
              <a:rPr lang="en-US" dirty="0"/>
              <a:t>Sanskrit and Hindi follows </a:t>
            </a:r>
            <a:r>
              <a:rPr lang="en-US" dirty="0" err="1"/>
              <a:t>Devnagri</a:t>
            </a:r>
            <a:r>
              <a:rPr lang="en-US" dirty="0"/>
              <a:t> </a:t>
            </a:r>
            <a:r>
              <a:rPr lang="en-US"/>
              <a:t>Script</a:t>
            </a:r>
          </a:p>
          <a:p>
            <a:pPr lvl="1">
              <a:lnSpc>
                <a:spcPct val="114999"/>
              </a:lnSpc>
            </a:pPr>
            <a:r>
              <a:rPr lang="en-US"/>
              <a:t>13 vowels </a:t>
            </a:r>
          </a:p>
          <a:p>
            <a:pPr lvl="1">
              <a:lnSpc>
                <a:spcPct val="114999"/>
              </a:lnSpc>
            </a:pPr>
            <a:r>
              <a:rPr lang="en-US"/>
              <a:t>33 consonants</a:t>
            </a:r>
          </a:p>
          <a:p>
            <a:pPr>
              <a:lnSpc>
                <a:spcPct val="114999"/>
              </a:lnSpc>
            </a:pPr>
            <a:r>
              <a:rPr lang="en-US"/>
              <a:t>Bengali follows its own Bangla script</a:t>
            </a:r>
          </a:p>
          <a:p>
            <a:pPr lvl="1">
              <a:lnSpc>
                <a:spcPct val="114999"/>
              </a:lnSpc>
            </a:pPr>
            <a:r>
              <a:rPr lang="en-US"/>
              <a:t>13 vowels </a:t>
            </a:r>
          </a:p>
          <a:p>
            <a:pPr lvl="1">
              <a:lnSpc>
                <a:spcPct val="114999"/>
              </a:lnSpc>
            </a:pPr>
            <a:r>
              <a:rPr lang="en-US"/>
              <a:t>39 standard consonants</a:t>
            </a:r>
          </a:p>
          <a:p>
            <a:pPr lvl="1">
              <a:lnSpc>
                <a:spcPct val="114999"/>
              </a:lnSpc>
            </a:pPr>
            <a:r>
              <a:rPr lang="en-US"/>
              <a:t>97 other symbols for compound letters. </a:t>
            </a:r>
          </a:p>
          <a:p>
            <a:pPr lvl="1">
              <a:lnSpc>
                <a:spcPct val="114999"/>
              </a:lnSpc>
            </a:pPr>
            <a:r>
              <a:rPr lang="en-US" dirty="0"/>
              <a:t>Example –  </a:t>
            </a:r>
            <a:r>
              <a:rPr lang="en-US" sz="1500" b="1" dirty="0">
                <a:solidFill>
                  <a:srgbClr val="303030"/>
                </a:solidFill>
                <a:highlight>
                  <a:srgbClr val="FFFFFF"/>
                </a:highlight>
                <a:latin typeface="PT Sans"/>
              </a:rPr>
              <a:t>শ – </a:t>
            </a:r>
            <a:r>
              <a:rPr lang="en-US" sz="1500" b="1" dirty="0" err="1">
                <a:solidFill>
                  <a:srgbClr val="303030"/>
                </a:solidFill>
                <a:highlight>
                  <a:srgbClr val="FFFFFF"/>
                </a:highlight>
                <a:latin typeface="PT Sans"/>
              </a:rPr>
              <a:t>sh</a:t>
            </a:r>
            <a:r>
              <a:rPr lang="en-US" sz="1500" b="1" dirty="0">
                <a:solidFill>
                  <a:srgbClr val="303030"/>
                </a:solidFill>
                <a:highlight>
                  <a:srgbClr val="FFFFFF"/>
                </a:highlight>
                <a:latin typeface="PT Sans"/>
              </a:rPr>
              <a:t> </a:t>
            </a:r>
            <a:r>
              <a:rPr lang="en-US" dirty="0">
                <a:solidFill>
                  <a:srgbClr val="131313"/>
                </a:solidFill>
                <a:highlight>
                  <a:srgbClr val="FFFFFF"/>
                </a:highlight>
              </a:rPr>
              <a:t>and </a:t>
            </a:r>
            <a:r>
              <a:rPr lang="en-US" sz="1500" dirty="0">
                <a:solidFill>
                  <a:srgbClr val="303030"/>
                </a:solidFill>
                <a:highlight>
                  <a:srgbClr val="FFFFFF"/>
                </a:highlight>
              </a:rPr>
              <a:t>ন  as n. but together they form </a:t>
            </a:r>
            <a:r>
              <a:rPr lang="en-US" sz="1500" dirty="0" err="1">
                <a:solidFill>
                  <a:srgbClr val="303030"/>
                </a:solidFill>
                <a:highlight>
                  <a:srgbClr val="FFFFFF"/>
                </a:highlight>
              </a:rPr>
              <a:t>স্ন</a:t>
            </a:r>
            <a:endParaRPr lang="en-US" dirty="0"/>
          </a:p>
          <a:p>
            <a:pPr lvl="1">
              <a:lnSpc>
                <a:spcPct val="114999"/>
              </a:lnSpc>
            </a:pPr>
            <a:r>
              <a:rPr lang="en-US" sz="1500" dirty="0">
                <a:solidFill>
                  <a:srgbClr val="303030"/>
                </a:solidFill>
                <a:highlight>
                  <a:srgbClr val="FFFFFF"/>
                </a:highlight>
              </a:rPr>
              <a:t>Another example - ক as K, ত as T but together they are </a:t>
            </a:r>
            <a:r>
              <a:rPr lang="en-US" sz="1500" dirty="0" err="1">
                <a:solidFill>
                  <a:srgbClr val="303030"/>
                </a:solidFill>
                <a:highlight>
                  <a:srgbClr val="FFFFFF"/>
                </a:highlight>
              </a:rPr>
              <a:t>ক্ত</a:t>
            </a:r>
            <a:endParaRPr lang="en-US" sz="1500">
              <a:solidFill>
                <a:srgbClr val="303030"/>
              </a:solidFill>
              <a:highlight>
                <a:srgbClr val="FFFFFF"/>
              </a:highlight>
            </a:endParaRPr>
          </a:p>
          <a:p>
            <a:pPr lvl="1"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endParaRPr lang="en-US" dirty="0"/>
          </a:p>
        </p:txBody>
      </p:sp>
      <p:pic>
        <p:nvPicPr>
          <p:cNvPr id="8" name="Picture 7" descr="undefined">
            <a:extLst>
              <a:ext uri="{FF2B5EF4-FFF2-40B4-BE49-F238E27FC236}">
                <a16:creationId xmlns:a16="http://schemas.microsoft.com/office/drawing/2014/main" id="{93008AB7-FE4E-33CA-E755-FB3CC3725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739" y="337500"/>
            <a:ext cx="2185022" cy="3942000"/>
          </a:xfrm>
          <a:prstGeom prst="rect">
            <a:avLst/>
          </a:prstGeom>
        </p:spPr>
      </p:pic>
      <p:pic>
        <p:nvPicPr>
          <p:cNvPr id="9" name="Picture 8" descr="undefined">
            <a:extLst>
              <a:ext uri="{FF2B5EF4-FFF2-40B4-BE49-F238E27FC236}">
                <a16:creationId xmlns:a16="http://schemas.microsoft.com/office/drawing/2014/main" id="{B5BD7DD9-BA7E-9BD2-C030-C7FAF2B0B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7739" y="414000"/>
            <a:ext cx="2189522" cy="39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113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title"/>
          </p:nvPr>
        </p:nvSpPr>
        <p:spPr>
          <a:xfrm>
            <a:off x="350350" y="226400"/>
            <a:ext cx="3505500" cy="109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body" idx="1"/>
          </p:nvPr>
        </p:nvSpPr>
        <p:spPr>
          <a:xfrm>
            <a:off x="350350" y="1115125"/>
            <a:ext cx="8510100" cy="380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Bhumika Patel and Dr. Shweta Gohel. Language Trees of India. International Journal of Research in Academic World. 2025; 4(4):130-135,</a:t>
            </a:r>
            <a:br>
              <a:rPr lang="en-GB" sz="1800" dirty="0"/>
            </a:b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u="sng" dirty="0">
                <a:solidFill>
                  <a:schemeClr val="hlink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https://www.sanskrit.nic.in/about_sanskrit.php</a:t>
            </a:r>
            <a:br>
              <a:rPr lang="en-GB" sz="1800" dirty="0"/>
            </a:b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u="sng" dirty="0">
                <a:solidFill>
                  <a:schemeClr val="hlink"/>
                </a:solidFill>
                <a:hlinkClick r:id="rId4"/>
              </a:rPr>
              <a:t>https://pragyata.com/on-the-classification-of-indic-languages/</a:t>
            </a:r>
            <a:endParaRPr sz="1800">
              <a:solidFill>
                <a:schemeClr val="hlink"/>
              </a:solidFill>
              <a:hlinkClick r:id="rId4"/>
            </a:endParaRPr>
          </a:p>
          <a:p>
            <a:pPr marL="457200" lvl="0" indent="-34290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SzPts val="1800"/>
            </a:pPr>
            <a:endParaRPr lang="en-GB" sz="1800" u="sng" dirty="0">
              <a:solidFill>
                <a:schemeClr val="hlink"/>
              </a:solidFill>
            </a:endParaRPr>
          </a:p>
          <a:p>
            <a:pPr indent="-342900">
              <a:lnSpc>
                <a:spcPct val="114999"/>
              </a:lnSpc>
              <a:buSzPts val="1800"/>
            </a:pPr>
            <a:r>
              <a:rPr lang="en-GB" sz="1800" u="sng">
                <a:solidFill>
                  <a:schemeClr val="hlink"/>
                </a:solidFill>
              </a:rPr>
              <a:t>Census Data  </a:t>
            </a:r>
            <a:r>
              <a:rPr lang="en-GB" sz="1800">
                <a:solidFill>
                  <a:schemeClr val="hlink"/>
                </a:solidFill>
              </a:rPr>
              <a:t>https://censusindia.gov.in/nada/index.php/catalog/42458/download/46089/C-16_25062018.pdf</a:t>
            </a:r>
            <a:endParaRPr lang="en-GB" sz="1800" u="sng">
              <a:solidFill>
                <a:schemeClr val="hlink"/>
              </a:solidFill>
            </a:endParaRPr>
          </a:p>
          <a:p>
            <a:pPr indent="0">
              <a:buNone/>
            </a:pPr>
            <a:endParaRPr lang="en-US"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>
            <a:spLocks noGrp="1"/>
          </p:cNvSpPr>
          <p:nvPr>
            <p:ph type="title"/>
          </p:nvPr>
        </p:nvSpPr>
        <p:spPr>
          <a:xfrm>
            <a:off x="280000" y="2024550"/>
            <a:ext cx="8582400" cy="109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5427950" y="289525"/>
            <a:ext cx="3405900" cy="109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Hindi: The Official Language</a:t>
            </a:r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5427950" y="1565672"/>
            <a:ext cx="3405900" cy="328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en-GB"/>
              <a:t>Hindi is one of the official language of India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Primarily spoken across North and Central India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It is written using the Devanagari script.</a:t>
            </a:r>
            <a:endParaRPr/>
          </a:p>
          <a:p>
            <a:r>
              <a:rPr lang="en-GB" dirty="0"/>
              <a:t>491 million people speaks Hindi [</a:t>
            </a:r>
            <a:r>
              <a:rPr lang="en-GB" sz="1200" dirty="0">
                <a:solidFill>
                  <a:srgbClr val="212529"/>
                </a:solidFill>
                <a:highlight>
                  <a:srgbClr val="F0F8FF"/>
                </a:highlight>
                <a:latin typeface="Roboto"/>
                <a:ea typeface="Roboto"/>
                <a:cs typeface="Roboto"/>
                <a:sym typeface="Roboto"/>
              </a:rPr>
              <a:t>Bhumika et. al, 2025</a:t>
            </a:r>
            <a:r>
              <a:rPr lang="en-GB" dirty="0"/>
              <a:t>] as their first language and </a:t>
            </a:r>
            <a:r>
              <a:rPr lang="en-GB"/>
              <a:t>approx.</a:t>
            </a:r>
            <a:r>
              <a:rPr lang="en-GB" dirty="0"/>
              <a:t> 600 million </a:t>
            </a:r>
            <a:r>
              <a:rPr lang="en-GB"/>
              <a:t>people speak Hindi worldwide.</a:t>
            </a:r>
            <a:endParaRPr/>
          </a:p>
        </p:txBody>
      </p:sp>
      <p:pic>
        <p:nvPicPr>
          <p:cNvPr id="51" name="Google Shape;51;p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9" b="49"/>
          <a:stretch/>
        </p:blipFill>
        <p:spPr>
          <a:xfrm>
            <a:off x="0" y="0"/>
            <a:ext cx="514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Bengali: Rich Literary Language</a:t>
            </a:r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Official language of Bangladesh and West Bengal, India</a:t>
            </a:r>
            <a:endParaRPr/>
          </a:p>
          <a:p>
            <a:r>
              <a:rPr lang="en-GB"/>
              <a:t>The language is written in the distinct </a:t>
            </a:r>
            <a:r>
              <a:rPr lang="en-GB" i="1"/>
              <a:t>Bangla </a:t>
            </a:r>
            <a:r>
              <a:rPr lang="en-GB"/>
              <a:t>script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dirty="0"/>
              <a:t>Developed from Magadhi Prakrit and </a:t>
            </a:r>
            <a:r>
              <a:rPr lang="en-GB" dirty="0" err="1"/>
              <a:t>Apabhramsha</a:t>
            </a:r>
            <a:endParaRPr dirty="0" err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Spoken by over 280 million people worldwide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dirty="0"/>
              <a:t>Strong literary presence - Rabindranath Tagore won </a:t>
            </a:r>
            <a:r>
              <a:rPr lang="en-GB" dirty="0" err="1"/>
              <a:t>nobel</a:t>
            </a:r>
            <a:r>
              <a:rPr lang="en-GB" dirty="0"/>
              <a:t> prize in literature in 1913 for book of poems named Gitanjali.</a:t>
            </a:r>
            <a:endParaRPr dirty="0"/>
          </a:p>
        </p:txBody>
      </p:sp>
      <p:pic>
        <p:nvPicPr>
          <p:cNvPr id="57" name="Google Shape;5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7032" y="898800"/>
            <a:ext cx="2568778" cy="371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350350" y="226400"/>
            <a:ext cx="3505500" cy="109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Sanskrit: Origins and Impact</a:t>
            </a:r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350350" y="1598500"/>
            <a:ext cx="3505500" cy="33186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t" anchorCtr="0">
            <a:normAutofit lnSpcReduction="10000"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Ancient classical language first used in the Rigveda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dirty="0"/>
              <a:t>Panini systematized grammar in the </a:t>
            </a:r>
            <a:r>
              <a:rPr lang="en-GB" dirty="0" err="1"/>
              <a:t>Ashtadhyayi</a:t>
            </a:r>
            <a:r>
              <a:rPr lang="en-GB" dirty="0"/>
              <a:t> around 500 B.C.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Belongs to the Indo-Aryan (Indo-European) language family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dirty="0"/>
              <a:t>Pali and Prakrit were the two original branches of Sanskrit which later branched out to </a:t>
            </a:r>
            <a:r>
              <a:rPr lang="en-GB" dirty="0" err="1"/>
              <a:t>Paishachi</a:t>
            </a:r>
            <a:r>
              <a:rPr lang="en-GB" dirty="0"/>
              <a:t>, </a:t>
            </a:r>
            <a:r>
              <a:rPr lang="en-GB" dirty="0" err="1"/>
              <a:t>Shourseni</a:t>
            </a:r>
            <a:r>
              <a:rPr lang="en-GB" dirty="0"/>
              <a:t>, Magadhi, Ardha-Magadhi, </a:t>
            </a:r>
            <a:r>
              <a:rPr lang="en-GB" dirty="0" err="1"/>
              <a:t>Maharahstri</a:t>
            </a:r>
            <a:endParaRPr dirty="0" err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dirty="0"/>
              <a:t>Hindi was then evolved from </a:t>
            </a:r>
            <a:r>
              <a:rPr lang="en-GB" dirty="0" err="1"/>
              <a:t>Shaurseni</a:t>
            </a:r>
            <a:r>
              <a:rPr lang="en-GB" dirty="0"/>
              <a:t> </a:t>
            </a:r>
            <a:r>
              <a:rPr lang="en-GB" dirty="0" err="1"/>
              <a:t>Apabhramsha</a:t>
            </a:r>
            <a:r>
              <a:rPr lang="en-GB" dirty="0"/>
              <a:t>, whereas Bengali evolved from Magadhi</a:t>
            </a:r>
            <a:endParaRPr dirty="0"/>
          </a:p>
          <a:p>
            <a:pPr marL="139700" indent="0">
              <a:lnSpc>
                <a:spcPct val="114999"/>
              </a:lnSpc>
              <a:buNone/>
            </a:pPr>
            <a:endParaRPr lang="en-GB" dirty="0"/>
          </a:p>
          <a:p>
            <a:pPr indent="0">
              <a:buNone/>
            </a:pPr>
            <a:endParaRPr lang="en-US"/>
          </a:p>
        </p:txBody>
      </p:sp>
      <p:pic>
        <p:nvPicPr>
          <p:cNvPr id="63" name="Google Shape;63;p10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1622" y="226350"/>
            <a:ext cx="4690800" cy="469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1281175" y="189400"/>
            <a:ext cx="6455100" cy="43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Language Tree for Indian Languages</a:t>
            </a:r>
            <a:endParaRPr/>
          </a:p>
        </p:txBody>
      </p:sp>
      <p:pic>
        <p:nvPicPr>
          <p:cNvPr id="69" name="Google Shape;69;p1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658" b="20761"/>
          <a:stretch/>
        </p:blipFill>
        <p:spPr>
          <a:xfrm>
            <a:off x="1440375" y="686300"/>
            <a:ext cx="5680200" cy="4293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D2643467-EC2D-3387-1CAD-7CB890DFC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>
            <a:extLst>
              <a:ext uri="{FF2B5EF4-FFF2-40B4-BE49-F238E27FC236}">
                <a16:creationId xmlns:a16="http://schemas.microsoft.com/office/drawing/2014/main" id="{CB12E989-FE64-9D4F-6F4C-E665B10D59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81175" y="189400"/>
            <a:ext cx="6455100" cy="43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r>
              <a:rPr lang="en-GB"/>
              <a:t>Evolution of languages from Sanskrit</a:t>
            </a:r>
            <a:endParaRPr/>
          </a:p>
        </p:txBody>
      </p:sp>
      <p:pic>
        <p:nvPicPr>
          <p:cNvPr id="4" name="Picture Placeholder 3" descr="no a language tree using Sanskrit&#10;│&#10;├── Pali&#10;│     └── (influenced Sinhala etc.)&#10;│&#10;└── Prakrit&#10;      │&#10;      ├── Paishachi&#10;      │     └── Dardic → Kashmiri&#10;      │&#10;      ├── Shauraseni&#10;      │     └── Hindi, Urdu, Punjabi, etc.&#10;      │&#10;      ├── Magadhi&#10;      │     └── Bengali, Assamese, Odia, Maithili&#10;      │&#10;      ├── Ardha-Magadhi&#10;      │     └── Awadhi, Chhattisgarhi&#10;      │&#10;      └── Maharashtri&#10;            └── Marathi, Konkani">
            <a:extLst>
              <a:ext uri="{FF2B5EF4-FFF2-40B4-BE49-F238E27FC236}">
                <a16:creationId xmlns:a16="http://schemas.microsoft.com/office/drawing/2014/main" id="{F575ABC7-5752-A6D3-61A7-A262C39A1489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17" b="17"/>
          <a:stretch/>
        </p:blipFill>
        <p:spPr>
          <a:xfrm>
            <a:off x="2402207" y="740286"/>
            <a:ext cx="3914775" cy="39147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287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56D99-A403-848D-E158-1946ED1FD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350" y="226400"/>
            <a:ext cx="7893457" cy="561646"/>
          </a:xfrm>
        </p:spPr>
        <p:txBody>
          <a:bodyPr/>
          <a:lstStyle/>
          <a:p>
            <a:r>
              <a:rPr lang="en-US"/>
              <a:t>Colloquial Hindi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D132-BA85-D4D3-D758-83A1658AF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0350" y="1056060"/>
            <a:ext cx="4348220" cy="3861040"/>
          </a:xfrm>
        </p:spPr>
        <p:txBody>
          <a:bodyPr>
            <a:normAutofit lnSpcReduction="10000"/>
          </a:bodyPr>
          <a:lstStyle/>
          <a:p>
            <a:pPr marL="139700" indent="0">
              <a:buNone/>
            </a:pPr>
            <a:r>
              <a:rPr lang="en-US"/>
              <a:t>G.A. Grierson's classification (1883, 1969) divides the Hindi dialect continuum into subgroups:</a:t>
            </a:r>
            <a:br>
              <a:rPr lang="en-US" dirty="0"/>
            </a:br>
            <a:r>
              <a:rPr lang="en-US" dirty="0"/>
              <a:t> </a:t>
            </a:r>
          </a:p>
          <a:p>
            <a:pPr>
              <a:lnSpc>
                <a:spcPct val="114999"/>
              </a:lnSpc>
              <a:buFont typeface="Arial"/>
              <a:buChar char="•"/>
            </a:pPr>
            <a:r>
              <a:rPr lang="en-US" dirty="0"/>
              <a:t>Western Hindi (including Braj, </a:t>
            </a:r>
            <a:r>
              <a:rPr lang="en-US" dirty="0" err="1"/>
              <a:t>Kannauji</a:t>
            </a:r>
            <a:r>
              <a:rPr lang="en-US" dirty="0"/>
              <a:t>, and Haryanvi), </a:t>
            </a:r>
            <a:br>
              <a:rPr lang="en-US" dirty="0"/>
            </a:br>
            <a:endParaRPr lang="en-US" dirty="0"/>
          </a:p>
          <a:p>
            <a:pPr>
              <a:lnSpc>
                <a:spcPct val="114999"/>
              </a:lnSpc>
              <a:buFont typeface="Arial"/>
              <a:buChar char="•"/>
            </a:pPr>
            <a:r>
              <a:rPr lang="en-US" dirty="0"/>
              <a:t>Eastern Hindi (comprising Awadhi, Bagheli, and Chhattisgarhi), </a:t>
            </a:r>
            <a:br>
              <a:rPr lang="en-US" dirty="0"/>
            </a:br>
            <a:endParaRPr lang="en-US" dirty="0"/>
          </a:p>
          <a:p>
            <a:pPr>
              <a:lnSpc>
                <a:spcPct val="114999"/>
              </a:lnSpc>
              <a:buFont typeface="Arial"/>
              <a:buChar char="•"/>
            </a:pPr>
            <a:r>
              <a:rPr lang="en-US"/>
              <a:t>Bihari (covering Bhojpuri, Magahi, and Maithili), </a:t>
            </a:r>
            <a:br>
              <a:rPr lang="en-US" dirty="0"/>
            </a:br>
            <a:endParaRPr lang="en-US" dirty="0"/>
          </a:p>
          <a:p>
            <a:pPr>
              <a:lnSpc>
                <a:spcPct val="114999"/>
              </a:lnSpc>
              <a:buFont typeface="Arial"/>
              <a:buChar char="•"/>
            </a:pPr>
            <a:r>
              <a:rPr lang="en-US"/>
              <a:t>Central Pahari (such as Kumauni and Garhwali), and </a:t>
            </a:r>
            <a:br>
              <a:rPr lang="en-US" dirty="0"/>
            </a:br>
            <a:endParaRPr lang="en-US" dirty="0"/>
          </a:p>
          <a:p>
            <a:pPr>
              <a:lnSpc>
                <a:spcPct val="114999"/>
              </a:lnSpc>
              <a:buFont typeface="Arial"/>
              <a:buChar char="•"/>
            </a:pPr>
            <a:r>
              <a:rPr lang="en-US"/>
              <a:t>Rajasthani (including Marwari, Mewari, Harauti, and Malvi).</a:t>
            </a:r>
          </a:p>
        </p:txBody>
      </p:sp>
      <p:pic>
        <p:nvPicPr>
          <p:cNvPr id="5" name="Picture 4" descr="No photo description available.">
            <a:extLst>
              <a:ext uri="{FF2B5EF4-FFF2-40B4-BE49-F238E27FC236}">
                <a16:creationId xmlns:a16="http://schemas.microsoft.com/office/drawing/2014/main" id="{79D6C249-0F2C-F111-536B-8FDF6D2D5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301" y="929898"/>
            <a:ext cx="3554924" cy="355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945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6A067-4CCB-4A17-ED1A-9CBD6E632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350" y="226400"/>
            <a:ext cx="7690500" cy="1076400"/>
          </a:xfrm>
        </p:spPr>
        <p:txBody>
          <a:bodyPr/>
          <a:lstStyle/>
          <a:p>
            <a:r>
              <a:rPr lang="en-US"/>
              <a:t>States speaking Bengali</a:t>
            </a:r>
            <a:endParaRPr lang="en-US" dirty="0"/>
          </a:p>
        </p:txBody>
      </p:sp>
      <p:pic>
        <p:nvPicPr>
          <p:cNvPr id="8" name="Picture Placeholder 7" descr="undefined">
            <a:extLst>
              <a:ext uri="{FF2B5EF4-FFF2-40B4-BE49-F238E27FC236}">
                <a16:creationId xmlns:a16="http://schemas.microsoft.com/office/drawing/2014/main" id="{95E1DB09-73CF-A42F-414A-781FFBD8C75D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20752" t="-736" r="971" b="43606"/>
          <a:stretch>
            <a:fillRect/>
          </a:stretch>
        </p:blipFill>
        <p:spPr>
          <a:xfrm>
            <a:off x="5867268" y="953181"/>
            <a:ext cx="2654823" cy="255325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00AF32-A532-495A-AB94-2167968AC600}"/>
              </a:ext>
            </a:extLst>
          </p:cNvPr>
          <p:cNvSpPr txBox="1"/>
          <p:nvPr/>
        </p:nvSpPr>
        <p:spPr>
          <a:xfrm>
            <a:off x="522000" y="951750"/>
            <a:ext cx="4572000" cy="33624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ts val="1725"/>
              </a:lnSpc>
              <a:buChar char="•"/>
            </a:pPr>
            <a:r>
              <a:rPr lang="en-US" dirty="0">
                <a:solidFill>
                  <a:srgbClr val="131313"/>
                </a:solidFill>
                <a:latin typeface="Nunito"/>
              </a:rPr>
              <a:t>Majorly Bengali is spoken in West Bengal and </a:t>
            </a:r>
            <a:r>
              <a:rPr lang="en-US">
                <a:solidFill>
                  <a:srgbClr val="131313"/>
                </a:solidFill>
                <a:latin typeface="Nunito"/>
              </a:rPr>
              <a:t>Bangladesh as primary language.</a:t>
            </a:r>
            <a:br>
              <a:rPr lang="en-US" dirty="0">
                <a:solidFill>
                  <a:srgbClr val="131313"/>
                </a:solidFill>
                <a:latin typeface="Nunito"/>
              </a:rPr>
            </a:br>
            <a:endParaRPr lang="en-US" dirty="0">
              <a:solidFill>
                <a:srgbClr val="131313"/>
              </a:solidFill>
              <a:latin typeface="Nunito"/>
            </a:endParaRPr>
          </a:p>
          <a:p>
            <a:pPr marL="285750" indent="-285750">
              <a:lnSpc>
                <a:spcPts val="1725"/>
              </a:lnSpc>
              <a:buChar char="•"/>
            </a:pPr>
            <a:r>
              <a:rPr lang="en-US">
                <a:solidFill>
                  <a:srgbClr val="131313"/>
                </a:solidFill>
                <a:latin typeface="Nunito"/>
              </a:rPr>
              <a:t>But there are other states that speaks small amount of Bengali</a:t>
            </a:r>
          </a:p>
          <a:p>
            <a:pPr marL="742950" lvl="1" indent="-285750">
              <a:lnSpc>
                <a:spcPts val="1725"/>
              </a:lnSpc>
              <a:buFont typeface="Courier New"/>
              <a:buChar char="o"/>
            </a:pPr>
            <a:r>
              <a:rPr lang="en-US">
                <a:solidFill>
                  <a:srgbClr val="131313"/>
                </a:solidFill>
                <a:latin typeface="Nunito"/>
              </a:rPr>
              <a:t>Assam</a:t>
            </a:r>
          </a:p>
          <a:p>
            <a:pPr marL="742950" lvl="1" indent="-285750">
              <a:lnSpc>
                <a:spcPts val="1725"/>
              </a:lnSpc>
              <a:buFont typeface="Courier New"/>
              <a:buChar char="o"/>
            </a:pPr>
            <a:r>
              <a:rPr lang="en-US">
                <a:solidFill>
                  <a:srgbClr val="131313"/>
                </a:solidFill>
                <a:latin typeface="Nunito"/>
              </a:rPr>
              <a:t>Tripura</a:t>
            </a:r>
          </a:p>
          <a:p>
            <a:pPr marL="742950" lvl="1" indent="-285750">
              <a:lnSpc>
                <a:spcPts val="1725"/>
              </a:lnSpc>
              <a:buFont typeface="Courier New"/>
              <a:buChar char="o"/>
            </a:pPr>
            <a:r>
              <a:rPr lang="en-US">
                <a:solidFill>
                  <a:srgbClr val="131313"/>
                </a:solidFill>
                <a:latin typeface="Nunito"/>
              </a:rPr>
              <a:t>Manipur</a:t>
            </a:r>
            <a:endParaRPr lang="en-US" dirty="0">
              <a:solidFill>
                <a:srgbClr val="131313"/>
              </a:solidFill>
              <a:latin typeface="Nunito"/>
            </a:endParaRPr>
          </a:p>
          <a:p>
            <a:pPr marL="742950" lvl="1" indent="-285750">
              <a:lnSpc>
                <a:spcPts val="1725"/>
              </a:lnSpc>
              <a:buFont typeface="Courier New"/>
              <a:buChar char="o"/>
            </a:pPr>
            <a:r>
              <a:rPr lang="en-US" dirty="0">
                <a:solidFill>
                  <a:srgbClr val="131313"/>
                </a:solidFill>
                <a:latin typeface="Nunito"/>
              </a:rPr>
              <a:t>Parts of </a:t>
            </a:r>
            <a:r>
              <a:rPr lang="en-US">
                <a:solidFill>
                  <a:srgbClr val="131313"/>
                </a:solidFill>
                <a:latin typeface="Nunito"/>
              </a:rPr>
              <a:t>Jharkhand and Bihar</a:t>
            </a:r>
          </a:p>
          <a:p>
            <a:pPr marL="742950" lvl="1" indent="-285750">
              <a:lnSpc>
                <a:spcPts val="1725"/>
              </a:lnSpc>
              <a:buFont typeface="Courier New"/>
              <a:buChar char="o"/>
            </a:pPr>
            <a:r>
              <a:rPr lang="en-US" dirty="0">
                <a:solidFill>
                  <a:srgbClr val="131313"/>
                </a:solidFill>
                <a:latin typeface="Nunito"/>
              </a:rPr>
              <a:t>Orissa</a:t>
            </a:r>
          </a:p>
          <a:p>
            <a:pPr marL="742950" lvl="1" indent="-285750">
              <a:lnSpc>
                <a:spcPts val="1725"/>
              </a:lnSpc>
              <a:buFont typeface="Courier New"/>
              <a:buChar char="o"/>
            </a:pPr>
            <a:r>
              <a:rPr lang="en-US">
                <a:solidFill>
                  <a:srgbClr val="131313"/>
                </a:solidFill>
                <a:latin typeface="Nunito"/>
              </a:rPr>
              <a:t>Parts of Andaman and Nicobar Island</a:t>
            </a:r>
            <a:endParaRPr lang="en-US" dirty="0">
              <a:solidFill>
                <a:srgbClr val="131313"/>
              </a:solidFill>
              <a:latin typeface="Nunito"/>
            </a:endParaRPr>
          </a:p>
          <a:p>
            <a:pPr marL="742950" lvl="1" indent="-285750">
              <a:lnSpc>
                <a:spcPts val="1725"/>
              </a:lnSpc>
              <a:buFont typeface="Courier New"/>
              <a:buChar char="o"/>
            </a:pPr>
            <a:endParaRPr lang="en-US" dirty="0">
              <a:solidFill>
                <a:srgbClr val="131313"/>
              </a:solidFill>
              <a:latin typeface="Nunito"/>
            </a:endParaRPr>
          </a:p>
          <a:p>
            <a:pPr marL="285750" indent="-285750">
              <a:lnSpc>
                <a:spcPts val="1725"/>
              </a:lnSpc>
              <a:buFont typeface="Arial"/>
              <a:buChar char="•"/>
            </a:pPr>
            <a:r>
              <a:rPr lang="en-US">
                <a:solidFill>
                  <a:srgbClr val="131313"/>
                </a:solidFill>
                <a:latin typeface="Nunito"/>
              </a:rPr>
              <a:t>Interestingly Assamese, Bengali, Manipuri shares the same script however are spoken differently.</a:t>
            </a:r>
            <a:endParaRPr lang="en-US" dirty="0">
              <a:solidFill>
                <a:srgbClr val="131313"/>
              </a:solidFill>
              <a:latin typeface="Nunito"/>
            </a:endParaRPr>
          </a:p>
          <a:p>
            <a:pPr marL="742950" lvl="1" indent="-285750">
              <a:lnSpc>
                <a:spcPts val="1725"/>
              </a:lnSpc>
              <a:buFont typeface="Courier New"/>
              <a:buChar char="o"/>
            </a:pPr>
            <a:endParaRPr lang="en-US" dirty="0">
              <a:solidFill>
                <a:srgbClr val="131313"/>
              </a:solidFill>
              <a:latin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757514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350350" y="226400"/>
            <a:ext cx="85590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Shared words, distinct scripts</a:t>
            </a:r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745300" y="789800"/>
            <a:ext cx="3390000" cy="412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lnSpcReduction="20000"/>
          </a:bodyPr>
          <a:lstStyle/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 sz="17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rgbClr val="000000"/>
                </a:solidFill>
              </a:rPr>
              <a:t>Example 1: Word for “Mother”</a:t>
            </a:r>
            <a:endParaRPr sz="1500" b="1">
              <a:solidFill>
                <a:srgbClr val="000000"/>
              </a:solidFill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/>
              <a:t>Sanskrit: Mātṛ (मातृ)</a:t>
            </a:r>
            <a:br>
              <a:rPr lang="en-GB"/>
            </a:b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/>
              <a:t>Hindi: Mā̃ (माँ)</a:t>
            </a:r>
            <a:br>
              <a:rPr lang="en-GB"/>
            </a:b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/>
              <a:t>Bengali: Mā (মা)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rgbClr val="000000"/>
                </a:solidFill>
              </a:rPr>
              <a:t>Example 2: Word for “Name”</a:t>
            </a:r>
            <a:endParaRPr sz="1500" b="1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●"/>
            </a:pPr>
            <a:r>
              <a:rPr lang="en-GB">
                <a:solidFill>
                  <a:srgbClr val="000000"/>
                </a:solidFill>
              </a:rPr>
              <a:t>Sanskrit: </a:t>
            </a:r>
            <a:r>
              <a:rPr lang="en-GB" i="1">
                <a:solidFill>
                  <a:srgbClr val="000000"/>
                </a:solidFill>
              </a:rPr>
              <a:t>Nāma</a:t>
            </a:r>
            <a:r>
              <a:rPr lang="en-GB">
                <a:solidFill>
                  <a:srgbClr val="000000"/>
                </a:solidFill>
              </a:rPr>
              <a:t> (नाम)</a:t>
            </a:r>
            <a:br>
              <a:rPr lang="en-GB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●"/>
            </a:pPr>
            <a:r>
              <a:rPr lang="en-GB">
                <a:solidFill>
                  <a:srgbClr val="000000"/>
                </a:solidFill>
              </a:rPr>
              <a:t>Hindi: </a:t>
            </a:r>
            <a:r>
              <a:rPr lang="en-GB" i="1">
                <a:solidFill>
                  <a:srgbClr val="000000"/>
                </a:solidFill>
              </a:rPr>
              <a:t>Naam</a:t>
            </a:r>
            <a:r>
              <a:rPr lang="en-GB">
                <a:solidFill>
                  <a:srgbClr val="000000"/>
                </a:solidFill>
              </a:rPr>
              <a:t> (नाम)</a:t>
            </a:r>
            <a:br>
              <a:rPr lang="en-GB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"/>
              <a:buChar char="●"/>
            </a:pPr>
            <a:r>
              <a:rPr lang="en-GB">
                <a:solidFill>
                  <a:srgbClr val="000000"/>
                </a:solidFill>
              </a:rPr>
              <a:t>Bengali: </a:t>
            </a:r>
            <a:r>
              <a:rPr lang="en-GB" i="1">
                <a:solidFill>
                  <a:srgbClr val="000000"/>
                </a:solidFill>
              </a:rPr>
              <a:t>Naam</a:t>
            </a:r>
            <a:r>
              <a:rPr lang="en-GB">
                <a:solidFill>
                  <a:srgbClr val="000000"/>
                </a:solidFill>
              </a:rPr>
              <a:t> (নাম)</a:t>
            </a:r>
            <a:br>
              <a:rPr lang="en-GB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2"/>
          <p:cNvSpPr txBox="1"/>
          <p:nvPr/>
        </p:nvSpPr>
        <p:spPr>
          <a:xfrm>
            <a:off x="4907400" y="1042425"/>
            <a:ext cx="3000000" cy="2022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1500" b="1">
                <a:latin typeface="Nunito"/>
                <a:ea typeface="Nunito"/>
                <a:cs typeface="Nunito"/>
                <a:sym typeface="Nunito"/>
              </a:rPr>
              <a:t>Example 3: Word for “Night”</a:t>
            </a:r>
            <a:endParaRPr sz="1500" b="1">
              <a:latin typeface="Nunito"/>
              <a:ea typeface="Nunito"/>
              <a:cs typeface="Nunito"/>
              <a:sym typeface="Nunito"/>
            </a:endParaRPr>
          </a:p>
          <a:p>
            <a:pPr marL="457200" indent="-323850">
              <a:lnSpc>
                <a:spcPct val="115000"/>
              </a:lnSpc>
              <a:spcBef>
                <a:spcPts val="1200"/>
              </a:spcBef>
              <a:buSzPts val="1500"/>
              <a:buFont typeface="Nunito"/>
              <a:buChar char="●"/>
            </a:pPr>
            <a:r>
              <a:rPr lang="en-GB" dirty="0">
                <a:latin typeface="Nunito"/>
                <a:ea typeface="Nunito"/>
                <a:cs typeface="Nunito"/>
                <a:sym typeface="Nunito"/>
              </a:rPr>
              <a:t>Sanskrit: </a:t>
            </a:r>
            <a:r>
              <a:rPr lang="en-GB" i="1" dirty="0" err="1">
                <a:latin typeface="Nunito"/>
                <a:ea typeface="Nunito"/>
                <a:cs typeface="Nunito"/>
                <a:sym typeface="Nunito"/>
              </a:rPr>
              <a:t>Rātri</a:t>
            </a:r>
            <a:r>
              <a:rPr lang="en-GB" dirty="0">
                <a:latin typeface="Nunito"/>
                <a:ea typeface="Nunito"/>
                <a:cs typeface="Nunito"/>
                <a:sym typeface="Nunito"/>
              </a:rPr>
              <a:t> (</a:t>
            </a:r>
            <a:r>
              <a:rPr lang="en-GB" dirty="0" err="1">
                <a:latin typeface="Nunito"/>
                <a:ea typeface="Nunito"/>
                <a:cs typeface="Nunito"/>
                <a:sym typeface="Nunito"/>
              </a:rPr>
              <a:t>रात्रि</a:t>
            </a:r>
            <a:r>
              <a:rPr lang="en-GB" dirty="0">
                <a:latin typeface="Nunito"/>
                <a:ea typeface="Nunito"/>
                <a:cs typeface="Nunito"/>
                <a:sym typeface="Nunito"/>
              </a:rPr>
              <a:t>)</a:t>
            </a:r>
            <a:br>
              <a:rPr lang="en-US" dirty="0"/>
            </a:br>
            <a:endParaRPr lang="en-GB" dirty="0">
              <a:latin typeface="Nunito"/>
              <a:ea typeface="Nunito"/>
              <a:cs typeface="Nunito"/>
            </a:endParaRPr>
          </a:p>
          <a:p>
            <a:pPr marL="457200" lvl="0" indent="-323850" algn="l" rtl="0">
              <a:lnSpc>
                <a:spcPct val="115000"/>
              </a:lnSpc>
              <a:spcAft>
                <a:spcPts val="0"/>
              </a:spcAft>
              <a:buSzPts val="1500"/>
              <a:buFont typeface="Nunito"/>
              <a:buChar char="●"/>
            </a:pPr>
            <a:r>
              <a:rPr lang="en-GB" dirty="0">
                <a:latin typeface="Nunito"/>
                <a:ea typeface="Nunito"/>
                <a:cs typeface="Nunito"/>
                <a:sym typeface="Nunito"/>
              </a:rPr>
              <a:t>Hindi: </a:t>
            </a:r>
            <a:r>
              <a:rPr lang="en-GB" i="1" dirty="0">
                <a:latin typeface="Nunito"/>
                <a:ea typeface="Nunito"/>
                <a:cs typeface="Nunito"/>
                <a:sym typeface="Nunito"/>
              </a:rPr>
              <a:t>Raat</a:t>
            </a:r>
            <a:r>
              <a:rPr lang="en-GB" dirty="0">
                <a:latin typeface="Nunito"/>
                <a:ea typeface="Nunito"/>
                <a:cs typeface="Nunito"/>
                <a:sym typeface="Nunito"/>
              </a:rPr>
              <a:t> (</a:t>
            </a:r>
            <a:r>
              <a:rPr lang="en-GB" dirty="0" err="1">
                <a:latin typeface="Nunito"/>
                <a:ea typeface="Nunito"/>
                <a:cs typeface="Nunito"/>
                <a:sym typeface="Nunito"/>
              </a:rPr>
              <a:t>रात</a:t>
            </a:r>
            <a:r>
              <a:rPr lang="en-GB" dirty="0">
                <a:latin typeface="Nunito"/>
                <a:ea typeface="Nunito"/>
                <a:cs typeface="Nunito"/>
                <a:sym typeface="Nunito"/>
              </a:rPr>
              <a:t>)</a:t>
            </a:r>
            <a:br>
              <a:rPr lang="en-US" dirty="0"/>
            </a:br>
            <a:endParaRPr lang="en-GB" dirty="0">
              <a:latin typeface="Nunito"/>
              <a:ea typeface="Nunito"/>
              <a:cs typeface="Nuni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"/>
              <a:buChar char="●"/>
            </a:pPr>
            <a:r>
              <a:rPr lang="en-GB" dirty="0">
                <a:latin typeface="Nunito"/>
                <a:ea typeface="Nunito"/>
                <a:cs typeface="Nunito"/>
                <a:sym typeface="Nunito"/>
              </a:rPr>
              <a:t>Bengali: </a:t>
            </a:r>
            <a:r>
              <a:rPr lang="en-GB" i="1" dirty="0">
                <a:latin typeface="Nunito"/>
                <a:ea typeface="Nunito"/>
                <a:cs typeface="Nunito"/>
                <a:sym typeface="Nunito"/>
              </a:rPr>
              <a:t>Raat</a:t>
            </a:r>
            <a:r>
              <a:rPr lang="en-GB" dirty="0">
                <a:latin typeface="Nunito"/>
                <a:ea typeface="Nunito"/>
                <a:cs typeface="Nunito"/>
                <a:sym typeface="Nunito"/>
              </a:rPr>
              <a:t> (</a:t>
            </a:r>
            <a:r>
              <a:rPr lang="en-GB" dirty="0" err="1">
                <a:latin typeface="Nunito"/>
                <a:ea typeface="Nunito"/>
                <a:cs typeface="Nunito"/>
                <a:sym typeface="Nunito"/>
              </a:rPr>
              <a:t>রাত</a:t>
            </a:r>
            <a:r>
              <a:rPr lang="en-GB" dirty="0">
                <a:latin typeface="Nunito"/>
                <a:ea typeface="Nunito"/>
                <a:cs typeface="Nunito"/>
                <a:sym typeface="Nunito"/>
              </a:rPr>
              <a:t>)</a:t>
            </a:r>
            <a:endParaRPr dirty="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Quarterly business review">
  <a:themeElements>
    <a:clrScheme name="Simple Light">
      <a:dk1>
        <a:srgbClr val="131313"/>
      </a:dk1>
      <a:lt1>
        <a:srgbClr val="FAFAFA"/>
      </a:lt1>
      <a:dk2>
        <a:srgbClr val="B5B5B7"/>
      </a:dk2>
      <a:lt2>
        <a:srgbClr val="EAE1E2"/>
      </a:lt2>
      <a:accent1>
        <a:srgbClr val="7D57AE"/>
      </a:accent1>
      <a:accent2>
        <a:srgbClr val="E8C8C7"/>
      </a:accent2>
      <a:accent3>
        <a:srgbClr val="2F5C7C"/>
      </a:accent3>
      <a:accent4>
        <a:srgbClr val="DECEE8"/>
      </a:accent4>
      <a:accent5>
        <a:srgbClr val="B0BFDE"/>
      </a:accent5>
      <a:accent6>
        <a:srgbClr val="DDEAFB"/>
      </a:accent6>
      <a:hlink>
        <a:srgbClr val="2F5C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14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Quarterly business review</vt:lpstr>
      <vt:lpstr>Hindi, Bengali &amp; Sanskrit: A Linguistic Journey Through Time</vt:lpstr>
      <vt:lpstr>Hindi: The Official Language</vt:lpstr>
      <vt:lpstr>Bengali: Rich Literary Language</vt:lpstr>
      <vt:lpstr>Sanskrit: Origins and Impact</vt:lpstr>
      <vt:lpstr>Language Tree for Indian Languages</vt:lpstr>
      <vt:lpstr>Evolution of languages from Sanskrit</vt:lpstr>
      <vt:lpstr>Colloquial Hindi</vt:lpstr>
      <vt:lpstr>States speaking Bengali</vt:lpstr>
      <vt:lpstr>Shared words, distinct scripts</vt:lpstr>
      <vt:lpstr>Why Languages Evolved</vt:lpstr>
      <vt:lpstr>Influences on language</vt:lpstr>
      <vt:lpstr>Scripts</vt:lpstr>
      <vt:lpstr>References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155</cp:revision>
  <dcterms:modified xsi:type="dcterms:W3CDTF">2026-02-20T05:27:55Z</dcterms:modified>
</cp:coreProperties>
</file>